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Afsætning A2 – 4. udgave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B50ABFB-4690-4CB0-AE22-588379702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7673459" cy="20491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92D4819-A709-4454-83C6-43B825001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621487" cy="5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7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2AAFB87-3B04-4F06-A91B-B1391FCFF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7001852" cy="59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0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E454677-A2CA-49B5-87A5-1F9D326FB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492458" cy="42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0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E76A00E-190E-48C1-8DF3-9AD000E48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754432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, tekst, skærmbillede&#10;&#10;Automatisk genereret beskrivelse">
            <a:extLst>
              <a:ext uri="{FF2B5EF4-FFF2-40B4-BE49-F238E27FC236}">
                <a16:creationId xmlns:a16="http://schemas.microsoft.com/office/drawing/2014/main" id="{9D5DD6CB-1B12-4C68-88C4-23B573E8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454829" cy="32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8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E25541D-5EA9-4BCD-82D1-B5D81A67A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606774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552D5BB-BDF3-4755-AD6E-0FEFF9AD8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7175231" cy="59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572F9BF-FEEE-4855-A870-24A45DD7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6061603" cy="60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37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22027C4-1FB9-40AD-919A-F3F9E8D7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8110717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2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F831DEA-DEC0-44CD-9182-1011BA663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699180" cy="32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9B3AF08-4DEB-44C4-B458-C3FDFA5D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549140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39F595F-EDFB-4451-81FD-C71810F29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863985" cy="54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60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5B59C35-C9B7-4C82-8237-5BEFD696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7712040" cy="21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33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AC9A7FB-01F9-43E0-B774-BD6733922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716327" cy="29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89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0674DA3-8C54-442B-A76C-799282D9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64459"/>
            <a:ext cx="7647737" cy="19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63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, skærmbillede&#10;&#10;Automatisk genereret beskrivelse">
            <a:extLst>
              <a:ext uri="{FF2B5EF4-FFF2-40B4-BE49-F238E27FC236}">
                <a16:creationId xmlns:a16="http://schemas.microsoft.com/office/drawing/2014/main" id="{F79FC7E7-3003-4EAF-866F-916ADF244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622016" cy="34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77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7E03BEB-611B-4E86-8990-D8C81AA40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493411" cy="35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9C8E86-000F-425B-93F0-6D0B91D9B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968775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2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D47068-CDAF-4C93-B887-3F6D0034B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510558" cy="25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B3CBD6F-DC50-4062-8BB5-7CEF780BD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654406" cy="42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B5E7EB8-722B-4BE9-BBC5-F819DD83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553426" cy="32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0D19C43-D22C-4FE4-9CE7-5949A9348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8005927" cy="46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ACD3F18-1C8F-423C-A2D1-0652F86C6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604869" cy="2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1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2FC0DC0-AB11-429F-8B69-F546DC11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908230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, tekst&#10;&#10;Automatisk genereret beskrivelse">
            <a:extLst>
              <a:ext uri="{FF2B5EF4-FFF2-40B4-BE49-F238E27FC236}">
                <a16:creationId xmlns:a16="http://schemas.microsoft.com/office/drawing/2014/main" id="{B09A4C1D-3EEC-4295-9F9F-6B47BFA2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682985" cy="41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5643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0</Words>
  <Application>Microsoft Office PowerPoint</Application>
  <PresentationFormat>Skærmshow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2019-07-22T13:07:34Z</dcterms:modified>
</cp:coreProperties>
</file>