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8" y="2060848"/>
            <a:ext cx="7682033" cy="2044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15" y="1594323"/>
            <a:ext cx="7339085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901826" cy="59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9725"/>
            <a:ext cx="7749670" cy="41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669172" cy="33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592009" cy="35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660598" cy="33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747923" cy="60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5684"/>
            <a:ext cx="7501985" cy="41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5890"/>
            <a:ext cx="7343372" cy="37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2" y="980728"/>
            <a:ext cx="7559143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656312" cy="25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52076"/>
            <a:ext cx="7729188" cy="23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4603"/>
            <a:ext cx="7453401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2" y="2072326"/>
            <a:ext cx="7690606" cy="22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6" y="1412776"/>
            <a:ext cx="7523419" cy="36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594814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0" y="1376841"/>
            <a:ext cx="7694893" cy="34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3297"/>
            <a:ext cx="4321143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573433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" y="1429916"/>
            <a:ext cx="7724901" cy="36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13849"/>
            <a:ext cx="7669172" cy="2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0288"/>
            <a:ext cx="8117862" cy="55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088542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16171"/>
            <a:ext cx="8047844" cy="46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0</Words>
  <Application>Microsoft Office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25</vt:i4>
      </vt:variant>
    </vt:vector>
  </HeadingPairs>
  <TitlesOfParts>
    <vt:vector size="2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25</cp:revision>
  <dcterms:created xsi:type="dcterms:W3CDTF">2015-07-14T11:20:10Z</dcterms:created>
  <dcterms:modified xsi:type="dcterms:W3CDTF">2019-07-25T10:47:43Z</dcterms:modified>
</cp:coreProperties>
</file>