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26277-2EB3-472C-A8B8-15D58CB8D419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0C485-8101-40A8-8F6E-465EC3A5F0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6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C485-8101-40A8-8F6E-465EC3A5F0E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91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09" y="2060848"/>
            <a:ext cx="7646670" cy="2018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94565"/>
            <a:ext cx="7629525" cy="18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638098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7359"/>
            <a:ext cx="7590949" cy="23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32656"/>
            <a:ext cx="7540943" cy="55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5" y="1116732"/>
            <a:ext cx="7872413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1" y="1556792"/>
            <a:ext cx="7642384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82899"/>
            <a:ext cx="7590949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625239" cy="27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5" y="404664"/>
            <a:ext cx="7906226" cy="54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36758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6710"/>
            <a:ext cx="5060633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6838"/>
            <a:ext cx="7522369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3" y="821482"/>
            <a:ext cx="8072914" cy="46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9" y="146373"/>
            <a:ext cx="7387590" cy="59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</Words>
  <Application>Microsoft Office PowerPoint</Application>
  <PresentationFormat>Skærmshow (4:3)</PresentationFormat>
  <Paragraphs>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2019-07-27T09:12:45Z</dcterms:modified>
</cp:coreProperties>
</file>