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B2AEF2-4A1A-4E44-BE23-D77E50729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8166732" cy="2382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5088AC9-D952-4F13-9BB8-F6585751E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6268325" cy="60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ræ, tekst, udendørs&#10;&#10;Automatisk genereret beskrivelse">
            <a:extLst>
              <a:ext uri="{FF2B5EF4-FFF2-40B4-BE49-F238E27FC236}">
                <a16:creationId xmlns:a16="http://schemas.microsoft.com/office/drawing/2014/main" id="{69FD9558-C7CC-4359-A2B1-D6938A5F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77745" cy="35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18E8C4D-8046-4B8C-B2A3-D8175912D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676316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8F424F2-EB4C-43D0-B125-2BF4A77B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708706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2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1EDED5E-A7C0-4FEE-B26E-DCBBC555C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8032125" cy="4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721B13AF-4573-49AE-B703-EDF123EB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43625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860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0</Words>
  <Application>Microsoft Office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2019-07-22T09:37:51Z</dcterms:modified>
</cp:coreProperties>
</file>