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248"/>
            <a:ext cx="1000265" cy="6611273"/>
          </a:xfrm>
          <a:prstGeom prst="rect">
            <a:avLst/>
          </a:prstGeom>
        </p:spPr>
      </p:pic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1052836" y="6431748"/>
            <a:ext cx="4311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Logistik &amp; </a:t>
            </a:r>
            <a:r>
              <a:rPr lang="da-DK" sz="1600" dirty="0" err="1" smtClean="0">
                <a:solidFill>
                  <a:schemeClr val="bg1"/>
                </a:solidFill>
              </a:rPr>
              <a:t>supply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chain</a:t>
            </a:r>
            <a:r>
              <a:rPr lang="da-DK" sz="1600" dirty="0" smtClean="0">
                <a:solidFill>
                  <a:schemeClr val="bg1"/>
                </a:solidFill>
              </a:rPr>
              <a:t> management – 3.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3314" y="1916832"/>
            <a:ext cx="7990686" cy="24092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1888" y="1988840"/>
            <a:ext cx="7982112" cy="23277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88640"/>
            <a:ext cx="6495052" cy="60015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7377666" cy="37895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5508" y="836712"/>
            <a:ext cx="7978492" cy="49506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1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0462" y="1412776"/>
            <a:ext cx="7973538" cy="36309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268760"/>
            <a:ext cx="7673459" cy="38324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6175" y="1628800"/>
            <a:ext cx="7977825" cy="31979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92696"/>
            <a:ext cx="7859222" cy="50813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08720"/>
            <a:ext cx="7702038" cy="46526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6162" y="980728"/>
            <a:ext cx="8027838" cy="45087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7848744" cy="60082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3322" y="1988840"/>
            <a:ext cx="7960678" cy="24134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3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61888" y="1844824"/>
            <a:ext cx="7982112" cy="260211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Skærmshow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14</vt:i4>
      </vt:variant>
    </vt:vector>
  </HeadingPairs>
  <TitlesOfParts>
    <vt:vector size="16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  <vt:lpstr>Dias nummer 13</vt:lpstr>
      <vt:lpstr>Dias nummer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2018-06-12T06:50:17Z</dcterms:modified>
</cp:coreProperties>
</file>