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888" y="1916832"/>
            <a:ext cx="7982112" cy="2409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941308" cy="60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462" y="1556792"/>
            <a:ext cx="7973538" cy="330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4748" y="1628800"/>
            <a:ext cx="7969252" cy="3150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888" y="1628800"/>
            <a:ext cx="7982112" cy="2936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7351945" cy="379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5461445" cy="599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601" y="1268760"/>
            <a:ext cx="7986399" cy="3772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955438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635" y="476672"/>
            <a:ext cx="8037365" cy="5560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7628685" cy="5529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695369" cy="6028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240" y="908720"/>
            <a:ext cx="8089760" cy="4678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7442922" cy="5560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980" y="404664"/>
            <a:ext cx="7994020" cy="5566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7534375" cy="469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6481715" cy="60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7528659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7208574" cy="6008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175" y="2132856"/>
            <a:ext cx="7977825" cy="2083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741" y="1700808"/>
            <a:ext cx="7999259" cy="3052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22" y="1556792"/>
            <a:ext cx="7960678" cy="3348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878275" cy="4286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7461022" cy="4710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7819212" cy="5161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175" y="1772816"/>
            <a:ext cx="7977825" cy="2730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728712" cy="60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880181" cy="4678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22" y="2132856"/>
            <a:ext cx="7960678" cy="2070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728712" cy="6001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6755120" cy="6001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7544853" cy="469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Skærmshow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32</vt:i4>
      </vt:variant>
    </vt:vector>
  </HeadingPairs>
  <TitlesOfParts>
    <vt:vector size="34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  <vt:lpstr>Dias nummer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20</cp:revision>
  <dcterms:created xsi:type="dcterms:W3CDTF">2015-07-14T11:20:10Z</dcterms:created>
  <dcterms:modified xsi:type="dcterms:W3CDTF">2018-06-12T08:25:23Z</dcterms:modified>
</cp:coreProperties>
</file>