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9405D-FC6C-45EC-9CDB-E6D9A81DFEFA}" type="datetimeFigureOut">
              <a:rPr lang="da-DK" smtClean="0"/>
              <a:t>13-07-2018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7065-2D92-4C2F-A300-252376028E1A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7065-2D92-4C2F-A300-252376028E1A}" type="slidenum">
              <a:rPr lang="da-DK" smtClean="0"/>
              <a:t>18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73"/>
          <a:stretch/>
        </p:blipFill>
        <p:spPr bwMode="auto">
          <a:xfrm>
            <a:off x="56089" y="6295499"/>
            <a:ext cx="9112722" cy="5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 userDrawn="1"/>
        </p:nvSpPr>
        <p:spPr>
          <a:xfrm>
            <a:off x="1043608" y="642836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ERHVERVSRET – Finans 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58"/>
          <a:stretch/>
        </p:blipFill>
        <p:spPr bwMode="auto">
          <a:xfrm>
            <a:off x="-33859" y="-12948"/>
            <a:ext cx="1152525" cy="68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707754" cy="199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699180" cy="361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694893" cy="341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555332" cy="451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7435301" cy="422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16327" cy="3669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673459" cy="3583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7150464" cy="3789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12041" cy="3738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88640"/>
            <a:ext cx="4761260" cy="599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24901" cy="3755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699180" cy="213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7669172" cy="1834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664885" cy="3283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664885" cy="325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7750622" cy="2542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699180" cy="3480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573433" cy="4978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</Words>
  <Application>Microsoft Office PowerPoint</Application>
  <PresentationFormat>Skærmshow (4:3)</PresentationFormat>
  <Paragraphs>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17</cp:revision>
  <dcterms:created xsi:type="dcterms:W3CDTF">2015-07-14T11:20:10Z</dcterms:created>
  <dcterms:modified xsi:type="dcterms:W3CDTF">2018-07-13T06:40:53Z</dcterms:modified>
</cp:coreProperties>
</file>