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00EC83-26E1-4D18-BF28-4DE823AC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712040" cy="22420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BAD6E72-9D49-4DBB-AB5D-B4BD8E30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39164" cy="3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C7E0A205-EF68-44CB-9DCF-355A1103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934903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8D4A9D5-E975-45D6-89AE-DB5EB13A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8002116" cy="60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9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ABD20C3D-8EAC-49C1-A127-4918644AA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223127" cy="55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86A7D59-F1F5-418D-BFB1-B6C1EA9A5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609156" cy="210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6588084-683C-4266-BD4F-57EA77AD5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821275" cy="60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3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5756B11-9986-4220-B5A7-47425A9FA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660598" cy="37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04D1954-6CC6-4CDD-BA46-1F5FAFE1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56311" cy="23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26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F458B9-52C4-45BC-A62D-A7027F66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4321143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0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A42DEC8-AB80-4202-853A-F87A86BC6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958772" cy="45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3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objekt, ur&#10;&#10;Automatisk genereret beskrivelse">
            <a:extLst>
              <a:ext uri="{FF2B5EF4-FFF2-40B4-BE49-F238E27FC236}">
                <a16:creationId xmlns:a16="http://schemas.microsoft.com/office/drawing/2014/main" id="{B2F32268-B0F0-41EB-A367-F6597C54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273141" cy="4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tekst&#10;&#10;Automatisk genereret beskrivelse">
            <a:extLst>
              <a:ext uri="{FF2B5EF4-FFF2-40B4-BE49-F238E27FC236}">
                <a16:creationId xmlns:a16="http://schemas.microsoft.com/office/drawing/2014/main" id="{AF9C9F41-FF2F-4BB9-92D2-B117C2041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608"/>
            <a:ext cx="8287907" cy="62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8E6BF1F-7C92-4C07-940A-665DCBC5C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8168351" cy="45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4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A3DFFBD-7024-455D-9216-0741F34B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8330775" cy="46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B602D04-C694-4F90-A984-659CDC5E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715110" cy="59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CA07966-397A-45C2-8D7B-B4F68CD8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421699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3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74821EE-29A6-4E65-B539-85615BC4B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184758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584325E-E222-46FF-872D-30E6EFDD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015189" cy="59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8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EA43238-26C2-4B5E-A819-372D69C3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669171" cy="31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0BCA526-0F2C-406E-B590-AEBA28EB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094734" cy="38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082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2019-07-22T11:10:04Z</dcterms:modified>
</cp:coreProperties>
</file>