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772057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46336" cy="3652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60598" cy="32151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724901" cy="23320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690606" cy="21862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90606" cy="2696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677746" cy="25292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639164" cy="24949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664885" cy="24263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720614" cy="29279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716327" cy="2306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690606" cy="24220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2018-07-13T06:53:20Z</dcterms:modified>
</cp:coreProperties>
</file>