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7784917" cy="20276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664885" cy="21305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6632"/>
            <a:ext cx="4387828" cy="60415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Dias nummer 1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2018-07-13T06:56:22Z</dcterms:modified>
</cp:coreProperties>
</file>