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643474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827560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18195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682333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300408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ERHVERVSRET – Finans –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058"/>
          <a:stretch/>
        </p:blipFill>
        <p:spPr bwMode="auto">
          <a:xfrm>
            <a:off x="-33859" y="-12948"/>
            <a:ext cx="1152525" cy="688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03765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961368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90208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0049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984754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10123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36205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71098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rPr/>
              <a:pPr lvl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Overskrif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132856"/>
            <a:ext cx="7720614" cy="200195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7-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340768"/>
            <a:ext cx="7694893" cy="343376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7-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916832"/>
            <a:ext cx="7703467" cy="252495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7-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116632"/>
            <a:ext cx="4774596" cy="60349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7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844824"/>
            <a:ext cx="7664885" cy="267499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7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988840"/>
            <a:ext cx="7703467" cy="23749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7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844824"/>
            <a:ext cx="7729188" cy="269214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7-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772816"/>
            <a:ext cx="7780630" cy="277359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7-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772816"/>
            <a:ext cx="7720614" cy="27950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7-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556792"/>
            <a:ext cx="7652025" cy="31036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7-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844824"/>
            <a:ext cx="7673459" cy="265355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7-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484784"/>
            <a:ext cx="7682033" cy="327086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0</Words>
  <Application>Microsoft Office PowerPoint</Application>
  <PresentationFormat>Skærmshow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12</vt:i4>
      </vt:variant>
    </vt:vector>
  </HeadingPairs>
  <TitlesOfParts>
    <vt:vector size="14" baseType="lpstr">
      <vt:lpstr>Kontortema</vt:lpstr>
      <vt:lpstr>Brugerdefineret design</vt:lpstr>
      <vt:lpstr>Dias nummer 1</vt:lpstr>
      <vt:lpstr>Dias nummer 2</vt:lpstr>
      <vt:lpstr>Dias nummer 3</vt:lpstr>
      <vt:lpstr>Dias nummer 4</vt:lpstr>
      <vt:lpstr>Dias nummer 5</vt:lpstr>
      <vt:lpstr>Dias nummer 6</vt:lpstr>
      <vt:lpstr>Dias nummer 7</vt:lpstr>
      <vt:lpstr>Dias nummer 8</vt:lpstr>
      <vt:lpstr>Dias nummer 9</vt:lpstr>
      <vt:lpstr>Dias nummer 10</vt:lpstr>
      <vt:lpstr>Dias nummer 11</vt:lpstr>
      <vt:lpstr>Dias nummer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</cp:lastModifiedBy>
  <cp:revision>17</cp:revision>
  <dcterms:created xsi:type="dcterms:W3CDTF">2015-07-14T11:20:10Z</dcterms:created>
  <dcterms:modified xsi:type="dcterms:W3CDTF">2018-07-13T07:51:02Z</dcterms:modified>
</cp:coreProperties>
</file>