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9139"/>
            <a:ext cx="7686320" cy="2036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92857"/>
            <a:ext cx="7570575" cy="25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56" y="2219298"/>
            <a:ext cx="7566288" cy="20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12776"/>
            <a:ext cx="7570575" cy="34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3" y="1340768"/>
            <a:ext cx="7639164" cy="35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088542" cy="59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2852"/>
            <a:ext cx="7562001" cy="32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8" y="332656"/>
            <a:ext cx="7833025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0767"/>
            <a:ext cx="7304790" cy="36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5" y="1721243"/>
            <a:ext cx="7540567" cy="28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74" y="1052736"/>
            <a:ext cx="757343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056153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04870" cy="34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386"/>
            <a:ext cx="7381954" cy="59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3361"/>
            <a:ext cx="7592009" cy="30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0" y="620688"/>
            <a:ext cx="7784917" cy="49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876370" cy="53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557714" cy="34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279485"/>
            <a:ext cx="7626303" cy="3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029126"/>
            <a:ext cx="7525801" cy="40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656312" cy="32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5" y="160065"/>
            <a:ext cx="7348611" cy="58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24508"/>
            <a:ext cx="8047844" cy="45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05"/>
            <a:ext cx="7788728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4" y="1006830"/>
            <a:ext cx="7883038" cy="4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2019-07-30T13:49:43Z</dcterms:modified>
</cp:coreProperties>
</file>