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25-07-2019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sp>
        <p:nvSpPr>
          <p:cNvPr id="5" name="Tekstboks 4"/>
          <p:cNvSpPr txBox="1"/>
          <p:nvPr userDrawn="1"/>
        </p:nvSpPr>
        <p:spPr>
          <a:xfrm>
            <a:off x="1043608" y="6428369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B </a:t>
            </a:r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9" name="Tekstboks 8"/>
          <p:cNvSpPr txBox="1"/>
          <p:nvPr userDrawn="1"/>
        </p:nvSpPr>
        <p:spPr>
          <a:xfrm>
            <a:off x="550615" y="6371718"/>
            <a:ext cx="3854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Erhvervsjura B – 1. udgave</a:t>
            </a:r>
            <a:endParaRPr lang="da-DK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0543" cy="689698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28" y="6215787"/>
            <a:ext cx="8656872" cy="681193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610" y="6215786"/>
            <a:ext cx="1555390" cy="681193"/>
          </a:xfrm>
          <a:prstGeom prst="rect">
            <a:avLst/>
          </a:prstGeom>
        </p:spPr>
      </p:pic>
      <p:sp>
        <p:nvSpPr>
          <p:cNvPr id="11" name="Tekstboks 10"/>
          <p:cNvSpPr txBox="1"/>
          <p:nvPr userDrawn="1"/>
        </p:nvSpPr>
        <p:spPr>
          <a:xfrm>
            <a:off x="487128" y="6387107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 markedsføring – 6. udgave</a:t>
            </a:r>
            <a:endParaRPr lang="da-DK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25-07-2019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25-07-2019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25-07-2019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25-07-2019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10" y="2060848"/>
            <a:ext cx="7707754" cy="20319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93" y="2204864"/>
            <a:ext cx="7720614" cy="198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4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609" y="2011246"/>
            <a:ext cx="7686320" cy="238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4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25" y="1908419"/>
            <a:ext cx="7643451" cy="254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9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8640"/>
            <a:ext cx="6455042" cy="594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88840"/>
            <a:ext cx="7682033" cy="222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8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93" y="1458491"/>
            <a:ext cx="7690606" cy="341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28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42" y="1556792"/>
            <a:ext cx="7626303" cy="316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6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334" y="127298"/>
            <a:ext cx="7421964" cy="593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4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2527"/>
            <a:ext cx="6381689" cy="596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4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08" y="618545"/>
            <a:ext cx="8225033" cy="509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4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11</vt:i4>
      </vt:variant>
    </vt:vector>
  </HeadingPairs>
  <TitlesOfParts>
    <vt:vector size="13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24</cp:revision>
  <dcterms:created xsi:type="dcterms:W3CDTF">2015-07-14T11:20:10Z</dcterms:created>
  <dcterms:modified xsi:type="dcterms:W3CDTF">2019-07-25T11:41:39Z</dcterms:modified>
</cp:coreProperties>
</file>