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7767770" cy="20148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7544853" cy="36223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88640"/>
            <a:ext cx="6861816" cy="59215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720614" cy="2795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746336" cy="28164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669172" cy="28593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4 - 1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716327" cy="35280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4 - 2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16632"/>
            <a:ext cx="4247790" cy="6034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673459" cy="35066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7656312" cy="29879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9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652025" cy="34037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2018-07-13T07:03:52Z</dcterms:modified>
</cp:coreProperties>
</file>