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54909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1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8640"/>
            <a:ext cx="7335274" cy="5981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1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16632"/>
            <a:ext cx="6114952" cy="60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2018-07-13T06:58:26Z</dcterms:modified>
</cp:coreProperties>
</file>