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7682033" cy="2001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0" y="1844824"/>
            <a:ext cx="7712041" cy="28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39"/>
            <a:ext cx="7677746" cy="21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437682" cy="33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25" y="1590728"/>
            <a:ext cx="7694893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7" y="115466"/>
            <a:ext cx="7962107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35" y="1310945"/>
            <a:ext cx="7390527" cy="38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762054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270495" cy="51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492459" cy="26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583435" cy="36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" y="620687"/>
            <a:ext cx="7773485" cy="50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835142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2860"/>
            <a:ext cx="8084520" cy="46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612967" cy="46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4629"/>
            <a:ext cx="6348346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7221911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17</vt:i4>
      </vt:variant>
    </vt:vector>
  </HeadingPairs>
  <TitlesOfParts>
    <vt:vector size="19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2019-07-25T11:51:52Z</dcterms:modified>
</cp:coreProperties>
</file>