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1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4A78202-CDFD-4A04-BF80-89A918CB473F}"/>
              </a:ext>
            </a:extLst>
          </p:cNvPr>
          <p:cNvSpPr txBox="1"/>
          <p:nvPr userDrawn="1"/>
        </p:nvSpPr>
        <p:spPr>
          <a:xfrm>
            <a:off x="1137644" y="6445108"/>
            <a:ext cx="290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AC434B5-CC1E-44F0-9B51-52EE7DBB5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0" y="1555417"/>
            <a:ext cx="8315120" cy="24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AF7B4AE-B5FC-48C9-8A13-F1298988A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35" y="0"/>
            <a:ext cx="5919157" cy="63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5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5653236-DFB8-4DD3-BB6B-F3D3352A3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89" y="0"/>
            <a:ext cx="8325736" cy="47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2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C587C87-571C-4DAE-ABA6-5FC106D5A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0" y="-94063"/>
            <a:ext cx="8312051" cy="597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0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F47D082E-47D6-443F-BACE-A30E4F2C4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" y="1487970"/>
            <a:ext cx="8292132" cy="24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69FDB8-8214-4D5A-AC54-90ACA5939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2" y="0"/>
            <a:ext cx="8131946" cy="62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F220FAC-588B-4584-93F9-F48921C21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02" y="-1"/>
            <a:ext cx="7642458" cy="63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C2510C-1EC3-44AB-ADFB-21174576F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5" y="-1"/>
            <a:ext cx="8194675" cy="56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8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F9D79A1E-7551-456F-90BD-E1C70221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" y="701336"/>
            <a:ext cx="8327589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6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77BDE1E-2603-48BC-B603-56317988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9" y="0"/>
            <a:ext cx="8235713" cy="58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3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D257D1-A05F-4BA1-8799-7134C08DF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84" y="0"/>
            <a:ext cx="6697616" cy="63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7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22</cp:revision>
  <dcterms:created xsi:type="dcterms:W3CDTF">2021-01-02T13:17:01Z</dcterms:created>
  <dcterms:modified xsi:type="dcterms:W3CDTF">2021-01-02T17:07:53Z</dcterms:modified>
</cp:coreProperties>
</file>