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30-07-2019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30-07-2019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30-07-2019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30-07-2019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30-07-2019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32856"/>
            <a:ext cx="7686320" cy="2019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19" y="2060848"/>
            <a:ext cx="7604870" cy="236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53319"/>
            <a:ext cx="7678222" cy="419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6632"/>
            <a:ext cx="6428367" cy="59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919714" cy="549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8089760" cy="461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22" y="980728"/>
            <a:ext cx="7668696" cy="42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739191" cy="504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766" y="116632"/>
            <a:ext cx="6475047" cy="59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081874" cy="37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8047"/>
            <a:ext cx="8303626" cy="550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80602"/>
            <a:ext cx="7562001" cy="27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583435" cy="25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715"/>
            <a:ext cx="7428632" cy="59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814872" cy="59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261922" cy="589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340768"/>
            <a:ext cx="7643451" cy="370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33" y="178346"/>
            <a:ext cx="7101879" cy="592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38" y="125016"/>
            <a:ext cx="7541995" cy="5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6632"/>
            <a:ext cx="5581477" cy="595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601"/>
            <a:ext cx="7875417" cy="59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5207"/>
            <a:ext cx="7181901" cy="593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41723"/>
            <a:ext cx="7587722" cy="35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188304" cy="58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836359" cy="496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" y="1399663"/>
            <a:ext cx="7394814" cy="33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8173591" cy="512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18" y="764704"/>
            <a:ext cx="7691559" cy="46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2"/>
            <a:ext cx="6941837" cy="60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8733"/>
            <a:ext cx="7582006" cy="58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20341"/>
            <a:ext cx="7607727" cy="46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89991"/>
            <a:ext cx="7616301" cy="554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51656"/>
            <a:ext cx="7587722" cy="29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0</Words>
  <Application>Microsoft Office PowerPoint</Application>
  <PresentationFormat>Skærmshow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33</vt:i4>
      </vt:variant>
    </vt:vector>
  </HeadingPairs>
  <TitlesOfParts>
    <vt:vector size="35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27</cp:revision>
  <dcterms:created xsi:type="dcterms:W3CDTF">2015-07-14T11:20:10Z</dcterms:created>
  <dcterms:modified xsi:type="dcterms:W3CDTF">2019-07-30T13:35:39Z</dcterms:modified>
</cp:coreProperties>
</file>