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7772057" cy="2027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94893" cy="31551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2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707754" cy="32279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2018-07-13T08:07:28Z</dcterms:modified>
</cp:coreProperties>
</file>