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4" y="2069629"/>
            <a:ext cx="7686320" cy="2010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743954" cy="45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5" y="1838739"/>
            <a:ext cx="7592009" cy="26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0462"/>
            <a:ext cx="7257158" cy="53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50" y="1820203"/>
            <a:ext cx="7579148" cy="26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603916" cy="55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66238"/>
            <a:ext cx="7617730" cy="31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8" y="206524"/>
            <a:ext cx="7461974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7480075" cy="5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85" y="1147986"/>
            <a:ext cx="7364806" cy="3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72891"/>
            <a:ext cx="7626303" cy="16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1" y="1775098"/>
            <a:ext cx="7514846" cy="27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208574" cy="58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6142"/>
            <a:ext cx="6515058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584864" cy="49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3" y="1268760"/>
            <a:ext cx="7664885" cy="37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8" y="2025098"/>
            <a:ext cx="7707754" cy="23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2507"/>
            <a:ext cx="7932575" cy="35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39"/>
            <a:ext cx="5574808" cy="59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2941"/>
            <a:ext cx="7628685" cy="28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9" y="1071017"/>
            <a:ext cx="7682986" cy="41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294999" cy="58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53" y="1460495"/>
            <a:ext cx="7557714" cy="32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9" y="404664"/>
            <a:ext cx="7653454" cy="54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8976"/>
            <a:ext cx="7587722" cy="33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31444"/>
            <a:ext cx="7604870" cy="17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346"/>
            <a:ext cx="7535327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27</vt:i4>
      </vt:variant>
    </vt:vector>
  </HeadingPairs>
  <TitlesOfParts>
    <vt:vector size="2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25</cp:revision>
  <dcterms:created xsi:type="dcterms:W3CDTF">2015-07-14T11:20:10Z</dcterms:created>
  <dcterms:modified xsi:type="dcterms:W3CDTF">2019-07-31T07:49:08Z</dcterms:modified>
</cp:coreProperties>
</file>