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8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 userDrawn="1"/>
        </p:nvSpPr>
        <p:spPr>
          <a:xfrm>
            <a:off x="1043608" y="6402496"/>
            <a:ext cx="260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</a:rPr>
              <a:t>Afsætning A2 – 4. udgave</a:t>
            </a:r>
          </a:p>
        </p:txBody>
      </p:sp>
      <p:sp>
        <p:nvSpPr>
          <p:cNvPr id="5" name="Tekstboks 4"/>
          <p:cNvSpPr txBox="1"/>
          <p:nvPr userDrawn="1"/>
        </p:nvSpPr>
        <p:spPr>
          <a:xfrm>
            <a:off x="1043608" y="6428369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cap="none" spc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Erhvervsjura</a:t>
            </a:r>
            <a:r>
              <a:rPr lang="da-DK" sz="1600" b="0" cap="none" spc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B </a:t>
            </a:r>
            <a:r>
              <a:rPr lang="da-DK" sz="1600" b="0" cap="none" spc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– 1. udgave</a:t>
            </a:r>
          </a:p>
        </p:txBody>
      </p:sp>
      <p:sp>
        <p:nvSpPr>
          <p:cNvPr id="9" name="Tekstboks 8"/>
          <p:cNvSpPr txBox="1"/>
          <p:nvPr userDrawn="1"/>
        </p:nvSpPr>
        <p:spPr>
          <a:xfrm>
            <a:off x="550615" y="6371718"/>
            <a:ext cx="385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Erhvervsjura B – 1. udgave</a:t>
            </a: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543" cy="689698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28" y="6215787"/>
            <a:ext cx="8656872" cy="681193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10" y="6215786"/>
            <a:ext cx="1555390" cy="681193"/>
          </a:xfrm>
          <a:prstGeom prst="rect">
            <a:avLst/>
          </a:prstGeom>
        </p:spPr>
      </p:pic>
      <p:sp>
        <p:nvSpPr>
          <p:cNvPr id="11" name="Tekstboks 10"/>
          <p:cNvSpPr txBox="1"/>
          <p:nvPr userDrawn="1"/>
        </p:nvSpPr>
        <p:spPr>
          <a:xfrm>
            <a:off x="487128" y="6387107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markedsføring – 6. udgave</a:t>
            </a: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3287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22-07-2019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22-07-2019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70C7320-13EB-4241-B070-F25CA0844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60848"/>
            <a:ext cx="7682032" cy="20233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E968789D-F32C-46F5-8496-1ED83F9EC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7596295" cy="364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65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5333D82C-8BA5-4475-9732-76A133275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6632"/>
            <a:ext cx="5854882" cy="600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65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7892E53F-9FD2-48E3-A30F-D252959E8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88840"/>
            <a:ext cx="7703466" cy="24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05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4C3AF30E-3E20-46CD-A8C0-85425399A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6632"/>
            <a:ext cx="7128552" cy="602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53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kort&#10;&#10;Automatisk genereret beskrivelse">
            <a:extLst>
              <a:ext uri="{FF2B5EF4-FFF2-40B4-BE49-F238E27FC236}">
                <a16:creationId xmlns:a16="http://schemas.microsoft.com/office/drawing/2014/main" id="{2B1487F8-89A4-4334-B52C-239B257F9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8229320" cy="539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59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28B17C6F-3A13-481B-8348-3E201C32F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7922096" cy="464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4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CD61606-1FC9-4922-8B54-6455E54EC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8127864" cy="493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750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48A1472-E73E-4452-82F5-3C82459EB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7784917" cy="492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57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CAB93E97-1005-41BA-86F6-FBF78A7D2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6"/>
            <a:ext cx="7519132" cy="259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92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5875CB9-10C4-4013-B5D9-D13F56D71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32656"/>
            <a:ext cx="7857793" cy="554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1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3A728CBC-C4CD-4F5A-8381-A56C23D85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7531992" cy="36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85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A423A77B-6A61-43A5-985A-08D3F72F1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6632"/>
            <a:ext cx="5821540" cy="600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87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03B346A4-4240-4D78-8611-5E3F23376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8640"/>
            <a:ext cx="7668695" cy="59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60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CB9B24C4-D0B5-4C14-9BE1-519049FFF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664885" cy="313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31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kst, kort&#10;&#10;Automatisk genereret beskrivelse">
            <a:extLst>
              <a:ext uri="{FF2B5EF4-FFF2-40B4-BE49-F238E27FC236}">
                <a16:creationId xmlns:a16="http://schemas.microsoft.com/office/drawing/2014/main" id="{1246B822-12F2-463F-B47A-07A554B72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8640"/>
            <a:ext cx="7501985" cy="599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86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8226DCF-B5B8-4DED-9818-7F2646250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7673459" cy="358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99262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0</Words>
  <Application>Microsoft Office PowerPoint</Application>
  <PresentationFormat>Skærmshow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17</vt:i4>
      </vt:variant>
    </vt:vector>
  </HeadingPairs>
  <TitlesOfParts>
    <vt:vector size="22" baseType="lpstr">
      <vt:lpstr>Arial</vt:lpstr>
      <vt:lpstr>Calibri</vt:lpstr>
      <vt:lpstr>Verdana</vt:lpstr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24</cp:revision>
  <dcterms:created xsi:type="dcterms:W3CDTF">2015-07-14T11:20:10Z</dcterms:created>
  <dcterms:modified xsi:type="dcterms:W3CDTF">2019-07-22T12:58:47Z</dcterms:modified>
</cp:coreProperties>
</file>