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5" y="2060848"/>
            <a:ext cx="7706678" cy="2053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3" y="2116504"/>
            <a:ext cx="7676674" cy="2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6" y="871602"/>
            <a:ext cx="8413433" cy="46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3285"/>
            <a:ext cx="7620953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4" y="1844824"/>
            <a:ext cx="7590949" cy="27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82750"/>
            <a:ext cx="7642384" cy="35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" y="1899850"/>
            <a:ext cx="7612380" cy="25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3297"/>
            <a:ext cx="7943374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2" y="548680"/>
            <a:ext cx="7823835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98923"/>
            <a:ext cx="7612380" cy="26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19"/>
            <a:ext cx="7920990" cy="45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8" y="1829363"/>
            <a:ext cx="7680960" cy="26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" y="909860"/>
            <a:ext cx="7522845" cy="44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11388"/>
            <a:ext cx="7629525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55332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540942" cy="58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9" y="137220"/>
            <a:ext cx="5127308" cy="59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17</vt:i4>
      </vt:variant>
    </vt:vector>
  </HeadingPairs>
  <TitlesOfParts>
    <vt:vector size="1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26</cp:revision>
  <dcterms:created xsi:type="dcterms:W3CDTF">2015-07-14T11:20:10Z</dcterms:created>
  <dcterms:modified xsi:type="dcterms:W3CDTF">2019-07-29T11:14:12Z</dcterms:modified>
</cp:coreProperties>
</file>