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132856"/>
            <a:ext cx="7686320" cy="20019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9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052736"/>
            <a:ext cx="7325748" cy="42487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9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88640"/>
            <a:ext cx="6635089" cy="60015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3</vt:i4>
      </vt:variant>
    </vt:vector>
  </HeadingPairs>
  <TitlesOfParts>
    <vt:vector size="5" baseType="lpstr">
      <vt:lpstr>Kontortema</vt:lpstr>
      <vt:lpstr>Brugerdefineret design</vt:lpstr>
      <vt:lpstr>Dias nummer 1</vt:lpstr>
      <vt:lpstr>Dias nummer 2</vt:lpstr>
      <vt:lpstr>Dias nummer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17</cp:revision>
  <dcterms:created xsi:type="dcterms:W3CDTF">2015-07-14T11:20:10Z</dcterms:created>
  <dcterms:modified xsi:type="dcterms:W3CDTF">2018-07-13T07:55:30Z</dcterms:modified>
</cp:coreProperties>
</file>