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9" y="2104281"/>
            <a:ext cx="7669172" cy="2010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4852"/>
            <a:ext cx="7652025" cy="33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8" y="1342487"/>
            <a:ext cx="7652025" cy="35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105"/>
            <a:ext cx="8074518" cy="5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5"/>
            <a:ext cx="7647738" cy="17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16632"/>
            <a:ext cx="4814607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00" y="116632"/>
            <a:ext cx="5261393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01" y="188639"/>
            <a:ext cx="6855147" cy="58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12982"/>
            <a:ext cx="8073565" cy="41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835142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62236"/>
            <a:ext cx="8021647" cy="45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1716063"/>
            <a:ext cx="7403388" cy="29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6" y="1556792"/>
            <a:ext cx="7574861" cy="31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82" y="908720"/>
            <a:ext cx="7969251" cy="45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9" y="1340370"/>
            <a:ext cx="7703467" cy="36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3" y="2164482"/>
            <a:ext cx="7652025" cy="17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733885"/>
            <a:ext cx="7579148" cy="2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59" y="1887070"/>
            <a:ext cx="7652025" cy="25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482933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1128"/>
            <a:ext cx="6568405" cy="5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721567" cy="54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9761"/>
            <a:ext cx="5388093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86182"/>
            <a:ext cx="7613443" cy="29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" y="404664"/>
            <a:ext cx="8142631" cy="53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2" y="404664"/>
            <a:ext cx="7808256" cy="54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3487"/>
            <a:ext cx="6701773" cy="58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3013"/>
            <a:ext cx="7361948" cy="59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6461710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50" y="159481"/>
            <a:ext cx="6021593" cy="5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66" y="1023532"/>
            <a:ext cx="7463880" cy="41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4438"/>
            <a:ext cx="8063562" cy="45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639164" cy="38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408"/>
            <a:ext cx="7555332" cy="58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0</Words>
  <Application>Microsoft Office PowerPoint</Application>
  <PresentationFormat>Skærmshow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33</vt:i4>
      </vt:variant>
    </vt:vector>
  </HeadingPairs>
  <TitlesOfParts>
    <vt:vector size="3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25</cp:revision>
  <dcterms:created xsi:type="dcterms:W3CDTF">2015-07-14T11:20:10Z</dcterms:created>
  <dcterms:modified xsi:type="dcterms:W3CDTF">2019-07-31T08:03:29Z</dcterms:modified>
</cp:coreProperties>
</file>