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73" r:id="rId3"/>
  </p:sldMasterIdLst>
  <p:sldIdLst>
    <p:sldId id="260" r:id="rId4"/>
    <p:sldId id="261" r:id="rId5"/>
    <p:sldId id="262" r:id="rId6"/>
    <p:sldId id="264" r:id="rId7"/>
    <p:sldId id="265" r:id="rId8"/>
    <p:sldId id="266" r:id="rId9"/>
    <p:sldId id="268" r:id="rId10"/>
    <p:sldId id="263" r:id="rId11"/>
    <p:sldId id="267" r:id="rId12"/>
    <p:sldId id="269" r:id="rId13"/>
    <p:sldId id="270" r:id="rId14"/>
    <p:sldId id="271" r:id="rId15"/>
    <p:sldId id="272" r:id="rId16"/>
    <p:sldId id="276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03-01-2021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8058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03-01-2021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304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03-01-2021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3975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C1BC1D-4410-430F-854B-20577E5B6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73A1E88-9C9D-4869-B6DB-6B95A54ADA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E853010-C5F0-4F08-9AB9-677C044F7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03-01-2021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CC24905-EBF9-4CB5-9DFB-146AF0E0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CE30F05-A2A9-4CC8-9D36-5C3B04115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1369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C3687B-1DB7-4C34-8CB8-87E6FABD0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85B392D-0134-467C-B26F-493F380FC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26AB8A7-1CA1-4981-A05A-D5F15AA0E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03-01-2021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FFB39F5-BD0D-4BAE-B4CC-5C37E1872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72D4FBF-0603-42E4-B74E-F0DF94C46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4359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F8CEB5-FEBC-4865-883D-0CA3367E7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65F8D5F-F8CE-4C71-9369-990D2AA46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A4ECEE0-FF43-42FA-B6D3-78C7940CF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03-01-2021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D15B0BD-C4E8-49EC-A30C-F7B8C181B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C1B478E-C158-43C5-9264-17F782141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6945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B14F83-C23B-48B8-B73C-B3E874476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F498B1F-8A87-449E-B12F-AF817D883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01EE630-99DD-4EE5-A7D7-1F0D8B5F2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4FD811D-6277-40F6-A688-9B1BC1058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03-01-2021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F3078BB-4CB0-431F-AD6B-26760FEF1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090EF7B-757B-4402-8AAC-A0BA003E8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3971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8653AC-F088-4BEE-9203-8BE26CA6D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E517482-C68A-440C-A4BB-6FC457B69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B782049-2806-4AE9-A6DA-1C7726DAF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2BFD182-2B2F-48BD-8575-2A5F62C734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A400BBE-FBEA-4148-B36F-36DF702D8A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07BE0CD1-1124-4D05-BC6C-AD3467CEC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03-01-2021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C360656-06B9-47CF-A9AC-E3DFEE673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F0942FEC-3B24-4F92-AE0B-37A86C79A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8763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695D-20DF-4FD1-B34B-FE9CD8A72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DD53024-0BAD-471B-BAB7-6A6DB4BEA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03-01-2021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87166DA-B571-46AF-8F7F-88A2F8F41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CA70DA9-7A88-4A29-9D9F-6112254B5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8946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D6649F1-1676-45C7-864D-9B5BD54A2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03-01-2021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AC81E17-0DDA-4B85-9F3D-2FBDD013B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F3BE30D-074D-4C0B-99D1-8D6362E79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6408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4FF32D-80C1-4966-BA3F-A6E596FEE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0764A7A-0C76-41E3-9515-647618AA7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D30CACB-6D01-4A47-92C1-CC5AD0A80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ACD6DCF-FDCD-493A-837A-81BAEF234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03-01-2021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F6C9E53-5957-4159-A034-EB4AD3256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22479AC-DAD5-4D13-909C-B15A610CA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277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03-01-2021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8853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65F52B-20AE-4213-A35C-4EF17543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16DDE951-3AD1-431E-AEB5-F3E1E14332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D5F45AD-F2BB-4DEC-950C-D83D18493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C4864E0-27FE-4A63-ABF7-10BEBEF62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03-01-2021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A01C5F0-319A-434F-962D-DD6E69BAD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723360B-AAF2-464C-A926-15C6CEC40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7085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107FA8-7F64-4733-9040-FBFB8C347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A21AE36-49D2-4BDA-88A1-5E1606EF4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8B7C9BE-F6D9-414B-AC9F-9121ED65A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03-01-2021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A29ED06-4AA9-4CF3-B449-C39481A28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9969EBF-0E1A-4DC3-8235-9AD4D47B2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6785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9D4E3FE2-8BE2-419D-98D9-C8BD9CB8C3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4339AF3-DCA5-423B-B4B2-EEB9B4D22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09C7233-197E-4452-A43F-6CBA92545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03-01-2021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23450E4-6D07-42BB-BFDD-5AB400364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E5C4546-5FD2-459F-A6DF-80D57CE19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2819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FB00E-6950-4B97-9780-FF033588F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D49C297-3E0C-481B-B1F5-8D822AB556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24E7EAA-150F-4F21-905A-4BB7126D1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03-01-2021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B989F16-A174-4953-90A5-90D25AA5A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EEAE0A1-E2E9-450C-9C13-C11338CA1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64278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ED29C-0B5E-4535-B656-9968C4D56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668C325-23AB-4631-86EC-3889296C4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F5D7540-54A0-4725-9790-9DC17E293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03-01-2021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C0A1E86-E6BE-403F-8A17-B1EDA95BA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47BB201-D22F-4D2B-8487-9C468D87B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27114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D552C-DF93-4670-834F-AC9FF47BC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04D8EE5-8266-4AA4-8A88-7A2F5C057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EC4498E-B9A9-4384-8C07-A7C5C3866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03-01-2021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EC014B6-97AB-424C-AF6A-D2B52052A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B0A5A83-26DF-4636-8B89-AA57C007C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32938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74F815-C93D-4EE7-80A6-A9E2ADF86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3B6A57F-FCCE-487D-908C-3398B9D80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FD9CDCA-0E61-401B-B184-20AAEE14C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56A18B3-7C6C-410D-9164-32FB3C80C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03-01-2021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107A2C9-6DCA-4E77-B640-AAE3DAADB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4E5D95D-8174-4C58-97CC-3E483BC3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07465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C38F87-5946-4F30-B4A0-BA0AAF41D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54DD05A-7F35-488D-88C8-83094D3A6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095C77C-441B-4F3C-86C0-65AC12200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CAF9BC5-EC7A-4E3C-8DC5-573466200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F3BEEB5-FB26-4D36-92D1-26B1DE8F68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84DFB51-C9E4-4B7A-9B0A-C4BE55CBC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03-01-2021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D09A871-727B-4084-837A-60F60A167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501D05B-1C9C-469E-A546-F563BF650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4169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F6BAF8-A611-4FE6-B6D6-2DAC6BE36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AFF5E15-A2B6-4A25-9ED3-0777D6138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03-01-2021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832934A-4CAE-43D5-BAB9-6EB6EE7E5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30DD568-D5E4-4420-8724-47A0B10A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11559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7870966-E94C-4E43-BDE5-849B51CE6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03-01-2021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1A8F2EA-D778-4D96-BA1C-5D00A0D11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FC399B5-487A-4C89-9B3F-A0DD78B03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7218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03-01-2021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15883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1213EB-D04A-4A74-BCEC-E2E209F30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F8BAD65-3784-4990-BF8A-8C8E7A391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FC0B83A-F6C8-49AC-858F-626BF28D5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95E181A-F118-40E2-ADC7-1E8C1C6D5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03-01-2021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B942179-C209-41D3-A788-FC94150BB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ECBB205-8CAB-4454-A958-104F92507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91491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3A0BA0-A744-459C-8F39-F66C0369D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0D1FA5F2-931D-4600-BD93-5DA16DF853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015AE26-7103-4EB7-A656-260F7DDA3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0F4ED73-DC7C-406D-AB45-6EA023E88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03-01-2021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8FE6FBD-588C-4154-926A-486634F28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CFD866E-B2BB-43F3-A777-705764DD8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2684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D8B5DD-D174-40AE-9357-EEC8C86DB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62A9D8A-3E48-4A7F-B435-6089792DB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89C9504-41CD-4863-A0D4-24CB10667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03-01-2021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EA23AD0-E6C2-46AA-877E-8B056B12F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FC26A51-31BE-4A71-B73D-BB16EACBF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26058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2B41868E-A6A0-4A50-9949-4B0C687581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728AC2E-E4A5-4B8D-9DB9-05B2C8F04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212D29B-5381-41EE-95C9-5519FB070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03-01-2021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8B8051F-A9D5-4482-99B9-D8E538AE0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660CB57-7BA3-4D4D-9DFA-5451B9E9B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5340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03-01-2021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408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03-01-2021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523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06471912-867B-4C05-A577-69B21AA530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r="62469"/>
          <a:stretch/>
        </p:blipFill>
        <p:spPr>
          <a:xfrm>
            <a:off x="1" y="6400760"/>
            <a:ext cx="2589143" cy="457240"/>
          </a:xfrm>
          <a:prstGeom prst="rect">
            <a:avLst/>
          </a:prstGeom>
          <a:solidFill>
            <a:srgbClr val="FF0000"/>
          </a:solidFill>
          <a:effectLst>
            <a:glow rad="12700">
              <a:srgbClr val="FF0000">
                <a:alpha val="40000"/>
              </a:srgbClr>
            </a:glow>
          </a:effec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6018039D-EBAA-4C3A-BB7D-9C244C0623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398" y="6400760"/>
            <a:ext cx="6898603" cy="45724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20AEEA60-4395-48D2-989A-1067B91796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77308" cy="6500423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023D2FC0-6028-4D23-A79D-E5016C11F28A}"/>
              </a:ext>
            </a:extLst>
          </p:cNvPr>
          <p:cNvSpPr txBox="1"/>
          <p:nvPr userDrawn="1"/>
        </p:nvSpPr>
        <p:spPr>
          <a:xfrm>
            <a:off x="958788" y="6444714"/>
            <a:ext cx="2343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Organisation 7. udgave</a:t>
            </a:r>
          </a:p>
        </p:txBody>
      </p:sp>
    </p:spTree>
    <p:extLst>
      <p:ext uri="{BB962C8B-B14F-4D97-AF65-F5344CB8AC3E}">
        <p14:creationId xmlns:p14="http://schemas.microsoft.com/office/powerpoint/2010/main" val="1113829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F26526-6109-4ED3-BB91-C28C1A4B0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420E53A-4538-42D7-9802-7ED65BA7F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03-01-2021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82CCF6D-56F3-4B10-8277-7F3A1B8B5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E8CF41-A539-45CA-800E-540771043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5348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03-01-2021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3019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03-01-2021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989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7A059-17AF-42A4-84C5-7E8F9A4B9ED3}" type="datetimeFigureOut">
              <a:rPr lang="da-DK" smtClean="0"/>
              <a:t>03-01-2021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816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72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742872AF-A5B1-4512-BB66-26D830344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B01F6E2-CE00-4DCC-A050-983CA2A19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2DAEC6C-EF7C-428B-AE50-D581BC64B1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69B95-0C5F-4E7F-9D5A-B15852F8495D}" type="datetimeFigureOut">
              <a:rPr lang="da-DK" smtClean="0"/>
              <a:t>03-01-2021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293B53C-2E96-40C9-85F7-59D15D146D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84555AE-6DD6-4DDA-951F-2D106A05B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249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FFA6EF3-A468-49F8-A2FA-E5E9EB2AF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CCE47CF-9C1F-460B-857C-5F2F1579F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927D36B-CB4D-4CC0-A5A1-9FE07FB729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FD78E-23BC-42C5-AC97-7F3A38EE6B9D}" type="datetimeFigureOut">
              <a:rPr lang="da-DK" smtClean="0"/>
              <a:t>03-01-2021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590B834-E7B6-4EC2-A417-9033FC4730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032D374-194B-419E-BC23-9C8342208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524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36AAEED7-844A-4523-8164-42BEDB54C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80" y="1566987"/>
            <a:ext cx="8229600" cy="240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91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B4CDF02C-141D-4713-8B37-AD64872B8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69" y="0"/>
            <a:ext cx="8272016" cy="484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17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80B16A1-9522-4AB9-8B3F-51B21E194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0" y="1"/>
            <a:ext cx="8323688" cy="491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2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B56C478-1022-4BDB-9A3D-F62BADB6D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858" y="0"/>
            <a:ext cx="6758517" cy="638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81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C498C91-6061-4CBF-AB6F-C46B5384E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0" y="775691"/>
            <a:ext cx="8345010" cy="391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97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F88A6B3-45A0-4F59-95C5-8F2CA7B30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995" y="0"/>
            <a:ext cx="5843578" cy="637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14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A694934F-7A49-432C-AD4C-537124090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11" y="0"/>
            <a:ext cx="8353889" cy="487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08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DEF5502-4B32-401E-810B-4A4B26069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59" y="0"/>
            <a:ext cx="8310569" cy="425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02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4EA14344-6400-4B6F-9266-7BB1C6CE5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77" y="0"/>
            <a:ext cx="4866143" cy="632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76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B445949-FFE4-4602-9132-69129B84F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998" y="0"/>
            <a:ext cx="6023893" cy="630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94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06F1F630-C24D-47B3-B02A-D2176883E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68" y="704766"/>
            <a:ext cx="8273988" cy="263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11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228F198-25EA-4B9A-B427-644C46909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58" y="1"/>
            <a:ext cx="8327253" cy="453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1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8B73C81-4D9B-4FC1-889E-7B100DC0E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89" y="0"/>
            <a:ext cx="6472256" cy="633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77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099E669-7CFE-4D0C-ABC3-3A2D5265D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46" y="761735"/>
            <a:ext cx="8327254" cy="390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2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1EC49C5B-2ADB-4E97-AC59-CBE8D334B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791" y="0"/>
            <a:ext cx="5234560" cy="636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26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BC9687D8-70F8-4550-B1C6-5ABF0F7DB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38" y="0"/>
            <a:ext cx="7892381" cy="634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52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5A68002F-E93E-45A0-8414-6C2B89114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39" y="0"/>
            <a:ext cx="7888875" cy="324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4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0</Words>
  <Application>Microsoft Office PowerPoint</Application>
  <PresentationFormat>Skærmshow 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Office-tema</vt:lpstr>
      <vt:lpstr>1_Brugerdefineret design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Peter Schmalz</dc:creator>
  <cp:lastModifiedBy>Peter Schmalz</cp:lastModifiedBy>
  <cp:revision>30</cp:revision>
  <dcterms:created xsi:type="dcterms:W3CDTF">2021-01-02T13:17:01Z</dcterms:created>
  <dcterms:modified xsi:type="dcterms:W3CDTF">2021-01-03T19:01:13Z</dcterms:modified>
</cp:coreProperties>
</file>