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7780630" cy="20148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5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556792"/>
            <a:ext cx="7673459" cy="31679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5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699180" cy="36395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Dias nummer 1</vt:lpstr>
      <vt:lpstr>Dias nummer 2</vt:lpstr>
      <vt:lpstr>Dias nummer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2018-07-13T07:32:19Z</dcterms:modified>
</cp:coreProperties>
</file>