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50622" cy="2001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8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7639164" cy="29965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8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88640"/>
            <a:ext cx="6775126" cy="58815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Dias nummer 1</vt:lpstr>
      <vt:lpstr>Dias nummer 2</vt:lpstr>
      <vt:lpstr>Dias nummer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2018-07-13T07:53:24Z</dcterms:modified>
</cp:coreProperties>
</file>