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132856"/>
            <a:ext cx="7754909" cy="20233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268760"/>
            <a:ext cx="7411961" cy="36781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682033" cy="3373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7643451" cy="2940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712041" cy="35623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980728"/>
            <a:ext cx="7282879" cy="45426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724901" cy="35923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7682033" cy="30951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88640"/>
            <a:ext cx="5221382" cy="60215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548680"/>
            <a:ext cx="7762054" cy="50413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88640"/>
            <a:ext cx="4874623" cy="60015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11</vt:i4>
      </vt:variant>
    </vt:vector>
  </HeadingPairs>
  <TitlesOfParts>
    <vt:vector size="13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2018-07-13T06:24:41Z</dcterms:modified>
</cp:coreProperties>
</file>