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2F0510-DDA7-485B-8EEE-382B9841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707753" cy="2237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FD108AE-00FE-4C40-8EB6-CB4E7004A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649643" cy="46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28CEA5A-7292-43C1-B857-6FB45E152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613442" cy="29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2F94EE0-02B3-498A-8238-F42FBD58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773485" cy="41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7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B9F3946-9FB8-4041-BD77-C0A33C7B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8002116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5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8E3ED43-7C94-4D32-82C2-4FF47640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82032" cy="34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7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20E4469-37AB-4CA3-BC8A-1C6AAD49F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34877" cy="34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2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visitkort&#10;&#10;Automatisk genereret beskrivelse">
            <a:extLst>
              <a:ext uri="{FF2B5EF4-FFF2-40B4-BE49-F238E27FC236}">
                <a16:creationId xmlns:a16="http://schemas.microsoft.com/office/drawing/2014/main" id="{DE3E3D5B-AD4E-42E4-9FB7-49F5766C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654406" cy="41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7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C4F9236-D908-4E8B-9CFD-11EEF88E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613442" cy="26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2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6202DB0-DDBD-4F56-9D08-9124CE75E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722996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97B7FBC-D2D7-453C-A583-BF534C0C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600582" cy="35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94A5A44-DC89-4406-8BFE-71AB8B618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870177" cy="5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C22F8B9-EA6C-4CA6-A072-6B89FB74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639164" cy="35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5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78D74C-41AC-446A-9CEC-2761CD6ED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660598" cy="35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7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E26E9B0-10C2-4F91-9B29-C80023BE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795872" cy="5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18453DE-C039-4683-AD42-8C9A3A976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836359" cy="50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F9EDB7F-C885-4AE5-9B0D-7D590AFDB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835406" cy="58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kort&#10;&#10;Automatisk genereret beskrivelse">
            <a:extLst>
              <a:ext uri="{FF2B5EF4-FFF2-40B4-BE49-F238E27FC236}">
                <a16:creationId xmlns:a16="http://schemas.microsoft.com/office/drawing/2014/main" id="{5A2FFF67-80CA-406A-9840-3E098FBE2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901138" cy="45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8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4422420-6CAD-41F8-94DB-9A02747CD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901138" cy="46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5EAE7AA-9591-4E72-9B70-861D4537F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341148" cy="60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9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126DB74-7A32-419B-AE50-5E551D3EC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386240" cy="37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69214B60-69C2-43B8-B773-759A95E0B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984969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5901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33</cp:revision>
  <dcterms:created xsi:type="dcterms:W3CDTF">2015-07-14T11:20:10Z</dcterms:created>
  <dcterms:modified xsi:type="dcterms:W3CDTF">2019-07-22T10:09:17Z</dcterms:modified>
</cp:coreProperties>
</file>