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673459" cy="20105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669172" cy="21519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11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630591" cy="2143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43451" cy="33308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707754" cy="33308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77746" cy="31551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77746" cy="32751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90606" cy="33008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90606" cy="31722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2018-07-13T07:11:10Z</dcterms:modified>
</cp:coreProperties>
</file>