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33475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6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699180" cy="23148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6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32656"/>
            <a:ext cx="6433607" cy="55047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6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742048" cy="25935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6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16327" cy="3408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6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7643451" cy="37552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6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836712"/>
            <a:ext cx="7654882" cy="46736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2018-07-13T07:36:02Z</dcterms:modified>
</cp:coreProperties>
</file>