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29-07-2019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1" y="2133062"/>
            <a:ext cx="7680960" cy="2040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72144"/>
            <a:ext cx="7629525" cy="25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0721"/>
            <a:ext cx="6840855" cy="59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2" y="1801289"/>
            <a:ext cx="7672388" cy="27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4742"/>
            <a:ext cx="8047672" cy="58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33184"/>
            <a:ext cx="7612380" cy="28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432358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348"/>
            <a:ext cx="626745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3739"/>
            <a:ext cx="7650956" cy="35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643"/>
            <a:ext cx="7586663" cy="29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2" y="836712"/>
            <a:ext cx="7847648" cy="45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75907"/>
            <a:ext cx="7633811" cy="25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3" y="1011188"/>
            <a:ext cx="768191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3693795" cy="59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82" y="1412774"/>
            <a:ext cx="7702391" cy="35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0" y="2174762"/>
            <a:ext cx="7599521" cy="20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34" y="790972"/>
            <a:ext cx="7643336" cy="46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1989"/>
            <a:ext cx="7620953" cy="21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49" y="100965"/>
            <a:ext cx="5994083" cy="5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9220"/>
            <a:ext cx="7646670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16632"/>
            <a:ext cx="5514023" cy="59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21</vt:i4>
      </vt:variant>
    </vt:vector>
  </HeadingPairs>
  <TitlesOfParts>
    <vt:vector size="23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2019-07-29T11:22:01Z</dcterms:modified>
</cp:coreProperties>
</file>