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5DDE51A-5B29-4474-8E89-0C935532564A}" type="datetime1">
              <a:rPr lang="da-DK"/>
              <a:pPr lvl="0"/>
              <a:t>12-06-2018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A1D594F-637A-41D9-A9E3-E9A6AA07CA47}" type="slidenum">
              <a:rPr/>
              <a:pPr lvl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36434747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da-DK"/>
          </a:p>
        </p:txBody>
      </p:sp>
      <p:sp>
        <p:nvSpPr>
          <p:cNvPr id="4" name="Pladsholder til tekst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42D8E37-B71C-4A12-BD7D-EB909DCF0C02}" type="datetime1">
              <a:rPr lang="da-DK"/>
              <a:pPr lvl="0"/>
              <a:t>12-06-2018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B47F5D9-2EA9-4CFC-B51B-FE9470DAE1F2}" type="slidenum">
              <a:rPr/>
              <a:pPr lvl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38275607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848AFF6-C253-4145-B70B-2E96CDD02D82}" type="datetime1">
              <a:rPr lang="da-DK"/>
              <a:pPr lvl="0"/>
              <a:t>12-06-2018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E608DFA-99F9-4697-8619-FA5CE41481A5}" type="slidenum">
              <a:rPr/>
              <a:pPr lvl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11819590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8D15E47-BF90-4F00-9E0A-12ADC7973227}" type="datetime1">
              <a:rPr lang="da-DK"/>
              <a:pPr lvl="0"/>
              <a:t>12-06-2018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C0CCD44-D726-48B5-9645-ABCA31E4BB6B}" type="slidenum">
              <a:rPr/>
              <a:pPr lvl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682333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88F5060-4957-4FB3-86C9-073F4211456B}" type="datetime1">
              <a:rPr lang="da-DK" smtClean="0"/>
              <a:pPr lvl="0"/>
              <a:t>12-06-2018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62C53A0-36E9-4BC8-974B-FBB5C699C68F}" type="slidenum">
              <a:rPr lang="da-DK" smtClean="0"/>
              <a:pPr lvl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13004089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pPr/>
              <a:t>12-06-2018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10997994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pPr/>
              <a:t>12-06-2018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25654119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pPr/>
              <a:t>12-06-2018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4346176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pPr/>
              <a:t>12-06-2018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10860763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pPr/>
              <a:t>12-06-2018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20600533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pPr/>
              <a:t>12-06-2018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1794229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0248"/>
            <a:ext cx="1000265" cy="6611273"/>
          </a:xfrm>
          <a:prstGeom prst="rect">
            <a:avLst/>
          </a:prstGeom>
        </p:spPr>
      </p:pic>
      <p:pic>
        <p:nvPicPr>
          <p:cNvPr id="2050" name="Picture 2" descr="K:\6 Trojka\Nye udgaver 2017\PowerPoints - Trojka.dk 2017\Diasmaster\2017-07-19_1913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327253"/>
            <a:ext cx="9144000" cy="547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boks 1"/>
          <p:cNvSpPr txBox="1"/>
          <p:nvPr userDrawn="1"/>
        </p:nvSpPr>
        <p:spPr>
          <a:xfrm>
            <a:off x="1052836" y="6431748"/>
            <a:ext cx="43112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 smtClean="0">
                <a:solidFill>
                  <a:schemeClr val="bg1"/>
                </a:solidFill>
              </a:rPr>
              <a:t>Logistik &amp; </a:t>
            </a:r>
            <a:r>
              <a:rPr lang="da-DK" sz="1600" dirty="0" err="1" smtClean="0">
                <a:solidFill>
                  <a:schemeClr val="bg1"/>
                </a:solidFill>
              </a:rPr>
              <a:t>supply</a:t>
            </a:r>
            <a:r>
              <a:rPr lang="da-DK" sz="1600" dirty="0" smtClean="0">
                <a:solidFill>
                  <a:schemeClr val="bg1"/>
                </a:solidFill>
              </a:rPr>
              <a:t> </a:t>
            </a:r>
            <a:r>
              <a:rPr lang="da-DK" sz="1600" dirty="0" err="1" smtClean="0">
                <a:solidFill>
                  <a:schemeClr val="bg1"/>
                </a:solidFill>
              </a:rPr>
              <a:t>chain</a:t>
            </a:r>
            <a:r>
              <a:rPr lang="da-DK" sz="1600" dirty="0" smtClean="0">
                <a:solidFill>
                  <a:schemeClr val="bg1"/>
                </a:solidFill>
              </a:rPr>
              <a:t> management – 3. udgave</a:t>
            </a:r>
            <a:endParaRPr lang="da-DK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37650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pPr/>
              <a:t>12-06-2018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34589582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pPr/>
              <a:t>12-06-2018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4258178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pPr/>
              <a:t>12-06-2018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25543968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pPr/>
              <a:t>12-06-2018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12785144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pPr/>
              <a:t>12-06-2018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2748758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88F5060-4957-4FB3-86C9-073F4211456B}" type="datetime1">
              <a:rPr lang="da-DK" smtClean="0"/>
              <a:pPr lvl="0"/>
              <a:t>12-06-2018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62C53A0-36E9-4BC8-974B-FBB5C699C68F}" type="slidenum">
              <a:rPr lang="da-DK" smtClean="0"/>
              <a:pPr lvl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1961368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37C45FC-63D0-4D67-8539-3E35DA2CF905}" type="datetime1">
              <a:rPr lang="da-DK"/>
              <a:pPr lvl="0"/>
              <a:t>12-06-2018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D6353EC-0F7F-4913-802F-DE03DBB2FF57}" type="slidenum">
              <a:rPr/>
              <a:pPr lvl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3902083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E56B54C-9C44-42BB-8BCF-667E2F07662C}" type="datetime1">
              <a:rPr lang="da-DK"/>
              <a:pPr lvl="0"/>
              <a:t>12-06-2018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6F12A84-8B85-4BDD-A6F5-7BE4EE395F45}" type="slidenum">
              <a:rPr/>
              <a:pPr lvl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500499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indhold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Pladsholder til indhold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905A2D1-41B0-4302-A81F-519A31F66FE8}" type="datetime1">
              <a:rPr lang="da-DK"/>
              <a:pPr lvl="0"/>
              <a:t>12-06-2018</a:t>
            </a:fld>
            <a:endParaRPr lang="da-DK"/>
          </a:p>
        </p:txBody>
      </p:sp>
      <p:sp>
        <p:nvSpPr>
          <p:cNvPr id="8" name="Pladsholder til sidefod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9" name="Pladsholder til diasnumm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F8B6EF7-67EB-4543-885A-C924F163EA42}" type="slidenum">
              <a:rPr/>
              <a:pPr lvl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9847541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026B87C-8F76-4A79-A627-794879B1DF58}" type="datetime1">
              <a:rPr lang="da-DK"/>
              <a:pPr lvl="0"/>
              <a:t>12-06-2018</a:t>
            </a:fld>
            <a:endParaRPr lang="da-DK"/>
          </a:p>
        </p:txBody>
      </p:sp>
      <p:sp>
        <p:nvSpPr>
          <p:cNvPr id="4" name="Pladsholder til sidefod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5" name="Pladsholder til diasnumm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7E370C0-5A93-43F0-A729-C87E9BDB7586}" type="slidenum">
              <a:rPr/>
              <a:pPr lvl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4101235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83DD105-4D50-44BF-B15E-F24129097DC2}" type="datetime1">
              <a:rPr lang="da-DK"/>
              <a:pPr lvl="0"/>
              <a:t>12-06-2018</a:t>
            </a:fld>
            <a:endParaRPr lang="da-DK"/>
          </a:p>
        </p:txBody>
      </p:sp>
      <p:sp>
        <p:nvSpPr>
          <p:cNvPr id="3" name="Pladsholder til sidefod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4" name="Pladsholder til diasnumm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39392C3-2441-4148-87F5-E478FE8014B8}" type="slidenum">
              <a:rPr/>
              <a:pPr lvl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536205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1876649-B3E1-45DA-8A73-BAB22EDAFABE}" type="datetime1">
              <a:rPr lang="da-DK"/>
              <a:pPr lvl="0"/>
              <a:t>12-06-2018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C9AFDB6-0AA4-4E7D-A38D-B96DDF1A4270}" type="slidenum">
              <a:rPr/>
              <a:pPr lvl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7109873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2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688F5060-4957-4FB3-86C9-073F4211456B}" type="datetime1">
              <a:rPr lang="da-DK"/>
              <a:pPr lvl="0"/>
              <a:t>12-06-2018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4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D62C53A0-36E9-4BC8-974B-FBB5C699C68F}" type="slidenum">
              <a:rPr/>
              <a:pPr lvl="0"/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da-DK" sz="44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</p:titleStyle>
    <p:bodyStyle>
      <a:lvl1pPr marL="342900" marR="0" lvl="0" indent="-342900" algn="l" defTabSz="914400" rtl="0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 pitchFamily="34"/>
        <a:buChar char="•"/>
        <a:tabLst/>
        <a:defRPr lang="da-DK" sz="32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742950" marR="0" lvl="1" indent="-285750" algn="l" defTabSz="914400" rtl="0" fontAlgn="auto" hangingPunct="1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 pitchFamily="34"/>
        <a:buChar char="–"/>
        <a:tabLst/>
        <a:defRPr lang="da-DK" sz="28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da-DK" sz="24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–"/>
        <a:tabLst/>
        <a:defRPr lang="da-DK" sz="20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»"/>
        <a:tabLst/>
        <a:defRPr lang="da-DK" sz="20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2F3A9-78CF-4043-92CE-7CF3E377D5F2}" type="datetimeFigureOut">
              <a:rPr lang="da-DK" smtClean="0"/>
              <a:pPr/>
              <a:t>12-06-2018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CC7BA-DD51-4135-99E5-8D28E91135EF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297356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Overskrif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27593" y="1844824"/>
            <a:ext cx="8016407" cy="24349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2-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188640"/>
            <a:ext cx="6815136" cy="604826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2-1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74748" y="2132856"/>
            <a:ext cx="7969252" cy="17961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2-1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33335" y="620688"/>
            <a:ext cx="7910665" cy="51042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2-1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980728"/>
            <a:ext cx="7797111" cy="444346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2-1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1268760"/>
            <a:ext cx="7617730" cy="37852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2-1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188640"/>
            <a:ext cx="5741519" cy="59949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2-1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61888" y="2492896"/>
            <a:ext cx="7982112" cy="11745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2-1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1268760"/>
            <a:ext cx="7390527" cy="384530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2-1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9027" y="1556792"/>
            <a:ext cx="7994973" cy="35237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2-1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1268760"/>
            <a:ext cx="7840170" cy="41630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2-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61888" y="1844824"/>
            <a:ext cx="7982112" cy="27564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2-1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1412776"/>
            <a:ext cx="7814925" cy="379386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2-2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9027" y="1556792"/>
            <a:ext cx="7994973" cy="33780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2-2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9027" y="1556792"/>
            <a:ext cx="7994973" cy="32923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2-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1052736"/>
            <a:ext cx="7463880" cy="42820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2-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0454" y="2132856"/>
            <a:ext cx="8003546" cy="19719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2-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53314" y="1700808"/>
            <a:ext cx="7990686" cy="30650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2-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30477" y="476672"/>
            <a:ext cx="7913523" cy="55852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2-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260648"/>
            <a:ext cx="7348611" cy="60082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2-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70462" y="1844824"/>
            <a:ext cx="7973538" cy="27007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2-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3322" y="1700808"/>
            <a:ext cx="7960678" cy="312082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rugerdefineret design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0</Words>
  <Application>Microsoft Office PowerPoint</Application>
  <PresentationFormat>Skærmshow (4:3)</PresentationFormat>
  <Paragraphs>0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Diastitler</vt:lpstr>
      </vt:variant>
      <vt:variant>
        <vt:i4>22</vt:i4>
      </vt:variant>
    </vt:vector>
  </HeadingPairs>
  <TitlesOfParts>
    <vt:vector size="24" baseType="lpstr">
      <vt:lpstr>Kontortema</vt:lpstr>
      <vt:lpstr>Brugerdefineret design</vt:lpstr>
      <vt:lpstr>Dias nummer 1</vt:lpstr>
      <vt:lpstr>Dias nummer 2</vt:lpstr>
      <vt:lpstr>Dias nummer 3</vt:lpstr>
      <vt:lpstr>Dias nummer 4</vt:lpstr>
      <vt:lpstr>Dias nummer 5</vt:lpstr>
      <vt:lpstr>Dias nummer 6</vt:lpstr>
      <vt:lpstr>Dias nummer 7</vt:lpstr>
      <vt:lpstr>Dias nummer 8</vt:lpstr>
      <vt:lpstr>Dias nummer 9</vt:lpstr>
      <vt:lpstr>Dias nummer 10</vt:lpstr>
      <vt:lpstr>Dias nummer 11</vt:lpstr>
      <vt:lpstr>Dias nummer 12</vt:lpstr>
      <vt:lpstr>Dias nummer 13</vt:lpstr>
      <vt:lpstr>Dias nummer 14</vt:lpstr>
      <vt:lpstr>Dias nummer 15</vt:lpstr>
      <vt:lpstr>Dias nummer 16</vt:lpstr>
      <vt:lpstr>Dias nummer 17</vt:lpstr>
      <vt:lpstr>Dias nummer 18</vt:lpstr>
      <vt:lpstr>Dias nummer 19</vt:lpstr>
      <vt:lpstr>Dias nummer 20</vt:lpstr>
      <vt:lpstr>Dias nummer 21</vt:lpstr>
      <vt:lpstr>Dias nummer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Gitte Holden</dc:creator>
  <cp:lastModifiedBy>Rikke</cp:lastModifiedBy>
  <cp:revision>19</cp:revision>
  <dcterms:created xsi:type="dcterms:W3CDTF">2015-07-14T11:20:10Z</dcterms:created>
  <dcterms:modified xsi:type="dcterms:W3CDTF">2018-06-12T06:33:47Z</dcterms:modified>
</cp:coreProperties>
</file>