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204864"/>
            <a:ext cx="7733475" cy="20319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16832"/>
            <a:ext cx="7772057" cy="26364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16832"/>
            <a:ext cx="7669172" cy="26406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844824"/>
            <a:ext cx="7677746" cy="27864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88840"/>
            <a:ext cx="7694893" cy="23663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7742048" cy="34466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6</vt:i4>
      </vt:variant>
    </vt:vector>
  </HeadingPairs>
  <TitlesOfParts>
    <vt:vector size="8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17</cp:revision>
  <dcterms:created xsi:type="dcterms:W3CDTF">2015-07-14T11:20:10Z</dcterms:created>
  <dcterms:modified xsi:type="dcterms:W3CDTF">2018-07-13T06:44:30Z</dcterms:modified>
</cp:coreProperties>
</file>