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2" d="100"/>
          <a:sy n="92" d="100"/>
        </p:scale>
        <p:origin x="-2184" y="-5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18-06-2018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18-06-2018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18-06-2018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18-06-2018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18-06-2018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40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18-06-2018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799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18-06-2018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5411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18-06-2018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617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18-06-2018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076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18-06-2018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053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18-06-2018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22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led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248"/>
            <a:ext cx="1000265" cy="6611273"/>
          </a:xfrm>
          <a:prstGeom prst="rect">
            <a:avLst/>
          </a:prstGeom>
        </p:spPr>
      </p:pic>
      <p:pic>
        <p:nvPicPr>
          <p:cNvPr id="2050" name="Picture 2" descr="K:\6 Trojka\Nye udgaver 2017\PowerPoints - Trojka.dk 2017\Diasmaster\2017-07-19_1913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27253"/>
            <a:ext cx="9144000" cy="547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boks 1"/>
          <p:cNvSpPr txBox="1"/>
          <p:nvPr userDrawn="1"/>
        </p:nvSpPr>
        <p:spPr>
          <a:xfrm>
            <a:off x="1052836" y="6431748"/>
            <a:ext cx="43112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 smtClean="0">
                <a:solidFill>
                  <a:schemeClr val="bg1"/>
                </a:solidFill>
              </a:rPr>
              <a:t>Logistik &amp; </a:t>
            </a:r>
            <a:r>
              <a:rPr lang="da-DK" sz="1600" dirty="0" err="1" smtClean="0">
                <a:solidFill>
                  <a:schemeClr val="bg1"/>
                </a:solidFill>
              </a:rPr>
              <a:t>supply</a:t>
            </a:r>
            <a:r>
              <a:rPr lang="da-DK" sz="1600" dirty="0" smtClean="0">
                <a:solidFill>
                  <a:schemeClr val="bg1"/>
                </a:solidFill>
              </a:rPr>
              <a:t> </a:t>
            </a:r>
            <a:r>
              <a:rPr lang="da-DK" sz="1600" dirty="0" err="1" smtClean="0">
                <a:solidFill>
                  <a:schemeClr val="bg1"/>
                </a:solidFill>
              </a:rPr>
              <a:t>chain</a:t>
            </a:r>
            <a:r>
              <a:rPr lang="da-DK" sz="1600" dirty="0" smtClean="0">
                <a:solidFill>
                  <a:schemeClr val="bg1"/>
                </a:solidFill>
              </a:rPr>
              <a:t> management – 3. udgave</a:t>
            </a:r>
            <a:endParaRPr lang="da-DK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18-06-2018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89582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18-06-2018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17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18-06-2018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396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18-06-2018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5144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18-06-2018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18-06-2018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136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18-06-2018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18-06-2018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18-06-2018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18-06-2018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18-06-2018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18-06-2018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18-06-2018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t>18-06-2018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587" y="1927029"/>
            <a:ext cx="7990686" cy="240920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4497" y="631417"/>
            <a:ext cx="7487696" cy="5138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601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3661" y="404664"/>
            <a:ext cx="7566764" cy="5585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601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3270" y="127944"/>
            <a:ext cx="6775126" cy="6008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601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1339" y="893959"/>
            <a:ext cx="7550093" cy="4663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601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0</Words>
  <Application>Microsoft Office PowerPoint</Application>
  <PresentationFormat>Skærmshow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Diastitler</vt:lpstr>
      </vt:variant>
      <vt:variant>
        <vt:i4>5</vt:i4>
      </vt:variant>
    </vt:vector>
  </HeadingPairs>
  <TitlesOfParts>
    <vt:vector size="7" baseType="lpstr">
      <vt:lpstr>Kontortema</vt:lpstr>
      <vt:lpstr>Brugerdefineret design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Rikke Detlevsen</cp:lastModifiedBy>
  <cp:revision>19</cp:revision>
  <dcterms:created xsi:type="dcterms:W3CDTF">2015-07-14T11:20:10Z</dcterms:created>
  <dcterms:modified xsi:type="dcterms:W3CDTF">2018-06-18T12:58:13Z</dcterms:modified>
</cp:coreProperties>
</file>