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21" y="6313113"/>
            <a:ext cx="6891839" cy="611580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22023" y="3102974"/>
            <a:ext cx="6891839" cy="685897"/>
          </a:xfrm>
          <a:prstGeom prst="rect">
            <a:avLst/>
          </a:prstGeom>
        </p:spPr>
      </p:pic>
      <p:sp>
        <p:nvSpPr>
          <p:cNvPr id="9" name="Tekstboks 8"/>
          <p:cNvSpPr txBox="1"/>
          <p:nvPr userDrawn="1"/>
        </p:nvSpPr>
        <p:spPr>
          <a:xfrm>
            <a:off x="878247" y="6434237"/>
            <a:ext cx="385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Erhvervsjura B – 1. udgave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5" y="6313113"/>
            <a:ext cx="7432045" cy="595153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683" y="6313113"/>
            <a:ext cx="1497317" cy="611580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9052" y="-13320"/>
            <a:ext cx="666844" cy="3686690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8" b="-6966"/>
          <a:stretch/>
        </p:blipFill>
        <p:spPr>
          <a:xfrm>
            <a:off x="-45321" y="2714121"/>
            <a:ext cx="702635" cy="3866852"/>
          </a:xfrm>
          <a:prstGeom prst="rect">
            <a:avLst/>
          </a:prstGeom>
        </p:spPr>
      </p:pic>
      <p:sp>
        <p:nvSpPr>
          <p:cNvPr id="21" name="Tekstboks 20"/>
          <p:cNvSpPr txBox="1"/>
          <p:nvPr userDrawn="1"/>
        </p:nvSpPr>
        <p:spPr>
          <a:xfrm>
            <a:off x="-19052" y="644454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PROJEKTLEDELSE – 1. udgave</a:t>
            </a: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A65FC50-9E97-464C-95E6-767F48602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7630590" cy="22205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867CE26C-170C-4E56-AA49-7AF121D34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7510558" cy="374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98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02DDD914-024B-4B53-8C41-4FA82E0FE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7592008" cy="38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86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0ACE379A-182F-4CBB-BEB4-5B086AF52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8225985" cy="443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95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8BC9D404-ECDE-46C0-B3EA-2216412C4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6"/>
            <a:ext cx="7696798" cy="549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12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0C2B5CF9-F2B1-4953-B5F0-638829D1D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7876369" cy="551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97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D7118972-80E5-4464-BF15-C91776320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7607727" cy="462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48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FBFBC0A-4871-417E-8919-4EA13470E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8231225" cy="465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53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FB525B1-ED16-489B-B7D4-14DC004ED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927335" cy="463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45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DB2DD67D-BA5D-4DC8-85E9-A118BD4BA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8640"/>
            <a:ext cx="6114951" cy="595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63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F12472A-CB7F-4B30-9376-2754F5053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7587721" cy="272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2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406205F-43F4-4701-8BAF-B85A900FA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7328605" cy="598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18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05A046FB-BE71-4FCC-880B-CD88DE0F4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7579148" cy="368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28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kort&#10;&#10;Automatisk genereret beskrivelse">
            <a:extLst>
              <a:ext uri="{FF2B5EF4-FFF2-40B4-BE49-F238E27FC236}">
                <a16:creationId xmlns:a16="http://schemas.microsoft.com/office/drawing/2014/main" id="{C84E071B-50B9-4362-9BA0-EE927803F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7419105" cy="463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72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kort&#10;&#10;Automatisk genereret beskrivelse">
            <a:extLst>
              <a:ext uri="{FF2B5EF4-FFF2-40B4-BE49-F238E27FC236}">
                <a16:creationId xmlns:a16="http://schemas.microsoft.com/office/drawing/2014/main" id="{3BC26771-3365-4714-9354-8BC0B0CD9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7673459" cy="303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8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0E9C0CD-2FBF-4554-8D8F-77A2F4A12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7660598" cy="33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5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A2CA60D-A60F-472F-9A6C-5EA4D34E7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7673459" cy="247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22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D23678A8-77C2-4EDF-858B-843EB1C04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7120455" cy="375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07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29F30F49-8F2B-4AA8-B287-945455394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7673459" cy="36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62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kort&#10;&#10;Automatisk genereret beskrivelse">
            <a:extLst>
              <a:ext uri="{FF2B5EF4-FFF2-40B4-BE49-F238E27FC236}">
                <a16:creationId xmlns:a16="http://schemas.microsoft.com/office/drawing/2014/main" id="{494E65C4-BF5E-426E-B5CE-422228AAD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6"/>
            <a:ext cx="7764911" cy="549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37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285B4088-ABA6-40B0-9D36-CB8AC2B2E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8121196" cy="46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60324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0</Words>
  <Application>Microsoft Office PowerPoint</Application>
  <PresentationFormat>Skærmshow 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21</vt:i4>
      </vt:variant>
    </vt:vector>
  </HeadingPairs>
  <TitlesOfParts>
    <vt:vector size="26" baseType="lpstr">
      <vt:lpstr>Arial</vt:lpstr>
      <vt:lpstr>Calibri</vt:lpstr>
      <vt:lpstr>Verdana</vt:lpstr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32</cp:revision>
  <dcterms:created xsi:type="dcterms:W3CDTF">2015-07-14T11:20:10Z</dcterms:created>
  <dcterms:modified xsi:type="dcterms:W3CDTF">2019-07-22T09:51:40Z</dcterms:modified>
</cp:coreProperties>
</file>