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59196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97778" cy="2237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746336" cy="3120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16632"/>
            <a:ext cx="6301667" cy="5988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7387193" cy="55419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2018-07-13T07:22:48Z</dcterms:modified>
</cp:coreProperties>
</file>