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204864"/>
            <a:ext cx="7746336" cy="20148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0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00808"/>
            <a:ext cx="7707754" cy="29664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0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00808"/>
            <a:ext cx="7673459" cy="292363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0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72816"/>
            <a:ext cx="7699180" cy="28078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0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12776"/>
            <a:ext cx="7677746" cy="34380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0</Words>
  <Application>Microsoft Office PowerPoint</Application>
  <PresentationFormat>Skærmshow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5</vt:i4>
      </vt:variant>
    </vt:vector>
  </HeadingPairs>
  <TitlesOfParts>
    <vt:vector size="7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17</cp:revision>
  <dcterms:created xsi:type="dcterms:W3CDTF">2015-07-14T11:20:10Z</dcterms:created>
  <dcterms:modified xsi:type="dcterms:W3CDTF">2018-07-13T07:06:52Z</dcterms:modified>
</cp:coreProperties>
</file>