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8460432" cy="358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7" y="1591773"/>
            <a:ext cx="8514272" cy="342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0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60" y="712618"/>
            <a:ext cx="8571540" cy="50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11" y="1330657"/>
            <a:ext cx="8494388" cy="389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0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4" y="1189739"/>
            <a:ext cx="8541595" cy="418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3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14" y="5359"/>
            <a:ext cx="5919267" cy="638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2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6" y="116632"/>
            <a:ext cx="8532440" cy="579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7152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2013-08-02T16:56:02Z</dcterms:modified>
</cp:coreProperties>
</file>