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25-08-2011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6" y="1340768"/>
            <a:ext cx="773261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22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59677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27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90" y="1312336"/>
            <a:ext cx="7542558" cy="262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90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90" y="620688"/>
            <a:ext cx="706768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5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798"/>
            <a:ext cx="4728914" cy="633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69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30" y="1340768"/>
            <a:ext cx="73519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72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51" y="1196752"/>
            <a:ext cx="745361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372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5231"/>
            <a:ext cx="5992740" cy="58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9" y="1484784"/>
            <a:ext cx="758341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24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40" y="1412776"/>
            <a:ext cx="78284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371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90" y="1484784"/>
            <a:ext cx="73023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88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300701" cy="535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08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52" y="1556792"/>
            <a:ext cx="750105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602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37" y="764704"/>
            <a:ext cx="743083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14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61652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9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3672"/>
            <a:ext cx="602767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87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15" y="404664"/>
            <a:ext cx="68064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1563"/>
            <a:ext cx="6612676" cy="588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09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18" y="1412776"/>
            <a:ext cx="742923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11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8461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96" y="1196751"/>
            <a:ext cx="2664296" cy="409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66944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66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3" y="1340768"/>
            <a:ext cx="776746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36317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51</cp:revision>
  <dcterms:created xsi:type="dcterms:W3CDTF">2011-03-28T11:51:52Z</dcterms:created>
  <dcterms:modified xsi:type="dcterms:W3CDTF">2011-08-25T11:47:41Z</dcterms:modified>
</cp:coreProperties>
</file>