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0" r:id="rId8"/>
    <p:sldId id="263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4087-8094-4E0E-9331-213EDB51A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4E6A93-C721-4F3F-B8D6-156E032FB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D646E7-5242-4B4D-BF08-600EEF8A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4A7AF5-B7B7-4DEE-8D0D-5A6CFAE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599CF6-4571-4E50-A4C0-E4E7987D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2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hlinkClick r:id="" action="ppaction://ole?verb=0"/>
            <a:extLst>
              <a:ext uri="{FF2B5EF4-FFF2-40B4-BE49-F238E27FC236}">
                <a16:creationId xmlns:a16="http://schemas.microsoft.com/office/drawing/2014/main" id="{375007B2-AA9E-4350-A34D-8E1E2C5FE8F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602396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762440" imgH="3571920" progId="PowerPoint.Show.12">
                  <p:embed/>
                </p:oleObj>
              </mc:Choice>
              <mc:Fallback>
                <p:oleObj name="Presentation" r:id="rId2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18750AE-7588-4EF7-95FD-BA0453869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91" y="1714261"/>
            <a:ext cx="514421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60C0B0-E408-41CF-83AD-4A30225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B8A07E-9345-4524-AD49-36C303CB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0863C8-2FC3-4808-9656-39D1CC7F6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2E890-F594-40F9-BCF1-996145D7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233E5-D1CD-42FB-994D-C03ABA32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07C1A31-2BF1-4B9A-9287-F4388B30B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2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0A01A4-FB6B-4916-9BDD-17712BCB0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0"/>
            <a:ext cx="8452080" cy="63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CEC86CA-820D-49F8-8470-10206D953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2080" cy="33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3B5FEF-21AA-486F-9F88-0F0B38E00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393099" cy="44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759C8C-589C-41CB-A371-41E9AE158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24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F9B515-73E4-4D46-93C4-4F1BFECA2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5" y="0"/>
            <a:ext cx="8348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C25FAD-AF0E-4031-BBBD-CF1A725EA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2080" cy="48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64C74B8-D5E9-4442-BE4D-DD487DB2E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506281"/>
            <a:ext cx="8455092" cy="50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02E73B-4A01-4DC2-84AA-F379C37E8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2080" cy="31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3F3D04-F38D-4BAA-9025-09103C19D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393099" cy="4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3C4187-3824-4846-BE6A-A0449003F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27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878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 i praksis 5 udgave - PowerPoint Master" id="{29C3EC8F-CB44-4939-9ED9-B85E111A3707}" vid="{E2E5E1FD-913A-4337-A1B5-36DCFB114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 i praksis 5 udgave - PowerPoint Master</Template>
  <TotalTime>16</TotalTime>
  <Words>77</Words>
  <Application>Microsoft Office PowerPoint</Application>
  <PresentationFormat>Skærmshow (4:3)</PresentationFormat>
  <Paragraphs>11</Paragraphs>
  <Slides>11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Brugerdefineret design</vt:lpstr>
      <vt:lpstr>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Peter</dc:creator>
  <cp:lastModifiedBy>Peter Peter</cp:lastModifiedBy>
  <cp:revision>12</cp:revision>
  <dcterms:created xsi:type="dcterms:W3CDTF">2021-06-07T19:03:46Z</dcterms:created>
  <dcterms:modified xsi:type="dcterms:W3CDTF">2021-06-14T14:20:49Z</dcterms:modified>
</cp:coreProperties>
</file>