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1" y="6313113"/>
            <a:ext cx="6891839" cy="61158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22023" y="3102974"/>
            <a:ext cx="6891839" cy="685897"/>
          </a:xfrm>
          <a:prstGeom prst="rect">
            <a:avLst/>
          </a:prstGeom>
        </p:spPr>
      </p:pic>
      <p:sp>
        <p:nvSpPr>
          <p:cNvPr id="9" name="Tekstboks 8"/>
          <p:cNvSpPr txBox="1"/>
          <p:nvPr userDrawn="1"/>
        </p:nvSpPr>
        <p:spPr>
          <a:xfrm>
            <a:off x="878247" y="6434237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5" y="6313113"/>
            <a:ext cx="7432045" cy="59515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83" y="6313113"/>
            <a:ext cx="1497317" cy="61158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2" y="-13320"/>
            <a:ext cx="666844" cy="368669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-6966"/>
          <a:stretch/>
        </p:blipFill>
        <p:spPr>
          <a:xfrm>
            <a:off x="-45321" y="2714121"/>
            <a:ext cx="702635" cy="3866852"/>
          </a:xfrm>
          <a:prstGeom prst="rect">
            <a:avLst/>
          </a:prstGeom>
        </p:spPr>
      </p:pic>
      <p:sp>
        <p:nvSpPr>
          <p:cNvPr id="21" name="Tekstboks 20"/>
          <p:cNvSpPr txBox="1"/>
          <p:nvPr userDrawn="1"/>
        </p:nvSpPr>
        <p:spPr>
          <a:xfrm>
            <a:off x="-19052" y="644454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PROJEKTLEDELSE – 1.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AE257B8-5B99-4765-8BF2-4B291D1F9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88840"/>
            <a:ext cx="7682032" cy="22334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6AB8C2A-FDB8-42E5-A4BD-FC39A5734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575073" cy="596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22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A09A51E-BEF2-4D43-8B28-50096CB32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738714" cy="45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3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kort, tekst&#10;&#10;Automatisk genereret beskrivelse">
            <a:extLst>
              <a:ext uri="{FF2B5EF4-FFF2-40B4-BE49-F238E27FC236}">
                <a16:creationId xmlns:a16="http://schemas.microsoft.com/office/drawing/2014/main" id="{837EB99B-D719-4CB3-A88C-78F13EA00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8235512" cy="54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5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kort, tekst&#10;&#10;Automatisk genereret beskrivelse">
            <a:extLst>
              <a:ext uri="{FF2B5EF4-FFF2-40B4-BE49-F238E27FC236}">
                <a16:creationId xmlns:a16="http://schemas.microsoft.com/office/drawing/2014/main" id="{7E495800-711E-4D4A-BAC3-92A82A461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7441969" cy="37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5DA4DD9-C3CE-494F-A9C0-6D9F5EA39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669171" cy="324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4F8F797-2A73-45F5-9CEB-EAEB113FD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8037364" cy="550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9F4781F7-3B43-4E17-8329-F29C3A42A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602487" cy="45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5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EB52BAA-6749-44F1-922D-07102CEDA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32"/>
            <a:ext cx="4447843" cy="60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9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325D9DB-F9F1-4446-9959-F2706513B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513416" cy="46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6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objekt&#10;&#10;Automatisk genereret beskrivelse">
            <a:extLst>
              <a:ext uri="{FF2B5EF4-FFF2-40B4-BE49-F238E27FC236}">
                <a16:creationId xmlns:a16="http://schemas.microsoft.com/office/drawing/2014/main" id="{A6D90EDE-2C1B-47A5-97C4-948D3B5EF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721090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2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163A963-43AD-48B4-AFC2-54C2828C1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8130722" cy="421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036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0</Words>
  <Application>Microsoft Office PowerPoint</Application>
  <PresentationFormat>Skærmshow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32</cp:revision>
  <dcterms:created xsi:type="dcterms:W3CDTF">2015-07-14T11:20:10Z</dcterms:created>
  <dcterms:modified xsi:type="dcterms:W3CDTF">2019-07-22T10:46:41Z</dcterms:modified>
</cp:coreProperties>
</file>