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3" r:id="rId11"/>
    <p:sldId id="264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10-07-2020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10-07-2020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10-07-2020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10-07-2020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10-07-2020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10-07-2020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79A541E1-7E71-48F4-A72B-B56C9D748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50" y="1772816"/>
            <a:ext cx="7974354" cy="203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D4A703CE-B388-4B4B-8232-F3DF185DD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6" y="897947"/>
            <a:ext cx="8028384" cy="249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4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43E7904A-5B5A-411A-A3F6-318811789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33" y="908720"/>
            <a:ext cx="8028384" cy="2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889EB420-7A31-4AC8-AC88-4A5A03F04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98" y="908720"/>
            <a:ext cx="8028384" cy="243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CA402190-289A-421A-9A7A-433104F90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51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5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9AD01FA5-416C-471D-80A7-41644F774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62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70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0E290FAC-0D19-42F7-8E4D-E3AC7471C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41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0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4B064CA9-0C8A-410E-A521-0BEC407E5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60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1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801B1F8-244B-483D-9535-275529802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84" y="908720"/>
            <a:ext cx="8028384" cy="345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C7E55475-23B8-4C46-9833-62804337E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62" y="908720"/>
            <a:ext cx="8028384" cy="348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8511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38</cp:revision>
  <dcterms:created xsi:type="dcterms:W3CDTF">2015-07-14T11:20:10Z</dcterms:created>
  <dcterms:modified xsi:type="dcterms:W3CDTF">2020-07-09T22:58:20Z</dcterms:modified>
</cp:coreProperties>
</file>