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87" y="5439"/>
            <a:ext cx="7097774" cy="64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7" y="0"/>
            <a:ext cx="6563662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816817" cy="433742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52425" y="6021288"/>
            <a:ext cx="8785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i="1" dirty="0" smtClean="0"/>
              <a:t>Bemærkning: Pilenes farver er opdateret pr. 1. nov. 2013 jf. den forklarende tekst i lærebogen</a:t>
            </a:r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6175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0"/>
            <a:ext cx="5688632" cy="65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49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2" y="18403"/>
            <a:ext cx="8782478" cy="47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059223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1" y="0"/>
            <a:ext cx="8791575" cy="28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3" y="11154"/>
            <a:ext cx="8765710" cy="37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310603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1" y="-1"/>
            <a:ext cx="7426364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"/>
            <a:ext cx="5142659" cy="66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"/>
            <a:ext cx="8791575" cy="53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16500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75703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</Words>
  <Application>Microsoft Office PowerPoint</Application>
  <PresentationFormat>Skærmshow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22</cp:revision>
  <dcterms:created xsi:type="dcterms:W3CDTF">2012-07-25T12:14:28Z</dcterms:created>
  <dcterms:modified xsi:type="dcterms:W3CDTF">2013-10-31T14:38:36Z</dcterms:modified>
</cp:coreProperties>
</file>