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57917"/>
            <a:ext cx="7909236" cy="27178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739" y="188639"/>
            <a:ext cx="6681768" cy="60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24" y="958817"/>
            <a:ext cx="7182853" cy="429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4948"/>
            <a:ext cx="7375285" cy="597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8640"/>
            <a:ext cx="4514528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2017-08-08T09:47:40Z</dcterms:modified>
</cp:coreProperties>
</file>