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4EEE3472-3623-4E81-9548-C3FD3C0F8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7992888" cy="20655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8456760-2485-431D-A816-D444308D7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8028384" cy="394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2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AC708D2-A5E8-4A94-8717-FA73C72B6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7521285" cy="616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, ur&#10;&#10;Automatisk genereret beskrivelse">
            <a:extLst>
              <a:ext uri="{FF2B5EF4-FFF2-40B4-BE49-F238E27FC236}">
                <a16:creationId xmlns:a16="http://schemas.microsoft.com/office/drawing/2014/main" id="{CF4DEDE5-3C3C-48A6-A32F-968C6B60B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296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F20FC63-87EF-4117-8036-B6DB7FD73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01" y="908720"/>
            <a:ext cx="8028384" cy="29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2A124F44-F01B-46F4-925D-93B1EEB76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8028384" cy="313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933FBD1-F720-4701-9398-D4FBFE643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25" y="0"/>
            <a:ext cx="349454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D44932D-C412-4A5B-91BE-D7FBD278E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84" y="836712"/>
            <a:ext cx="8028384" cy="380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20B9BF8-3A33-4368-A8AB-81D055DA8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8028384" cy="326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6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440863C-C1B1-4551-9DE7-4B64E2BA8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0"/>
            <a:ext cx="7123479" cy="617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3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20EECFE3-3F89-42EC-BDFE-148D6CEA7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99550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8186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40</cp:revision>
  <dcterms:created xsi:type="dcterms:W3CDTF">2015-07-14T11:20:10Z</dcterms:created>
  <dcterms:modified xsi:type="dcterms:W3CDTF">2020-07-09T14:08:04Z</dcterms:modified>
</cp:coreProperties>
</file>