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72057" cy="20448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664885" cy="2597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690606" cy="26621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682033" cy="27993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686320" cy="236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82033" cy="34380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742048" cy="31336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90606" cy="2735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4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724901" cy="29836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2018-07-13T09:15:09Z</dcterms:modified>
</cp:coreProperties>
</file>