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42"/>
  </p:notesMasterIdLst>
  <p:handoutMasterIdLst>
    <p:handoutMasterId r:id="rId43"/>
  </p:handoutMasterIdLst>
  <p:sldIdLst>
    <p:sldId id="838" r:id="rId5"/>
    <p:sldId id="947" r:id="rId6"/>
    <p:sldId id="948" r:id="rId7"/>
    <p:sldId id="949" r:id="rId8"/>
    <p:sldId id="950" r:id="rId9"/>
    <p:sldId id="951" r:id="rId10"/>
    <p:sldId id="952" r:id="rId11"/>
    <p:sldId id="919" r:id="rId12"/>
    <p:sldId id="913" r:id="rId13"/>
    <p:sldId id="917" r:id="rId14"/>
    <p:sldId id="918" r:id="rId15"/>
    <p:sldId id="920" r:id="rId16"/>
    <p:sldId id="921" r:id="rId17"/>
    <p:sldId id="922" r:id="rId18"/>
    <p:sldId id="923" r:id="rId19"/>
    <p:sldId id="924" r:id="rId20"/>
    <p:sldId id="925" r:id="rId21"/>
    <p:sldId id="910" r:id="rId22"/>
    <p:sldId id="911" r:id="rId23"/>
    <p:sldId id="912" r:id="rId24"/>
    <p:sldId id="914" r:id="rId25"/>
    <p:sldId id="915" r:id="rId26"/>
    <p:sldId id="892" r:id="rId27"/>
    <p:sldId id="916" r:id="rId28"/>
    <p:sldId id="893" r:id="rId29"/>
    <p:sldId id="894" r:id="rId30"/>
    <p:sldId id="895" r:id="rId31"/>
    <p:sldId id="896" r:id="rId32"/>
    <p:sldId id="897" r:id="rId33"/>
    <p:sldId id="879" r:id="rId34"/>
    <p:sldId id="880" r:id="rId35"/>
    <p:sldId id="881" r:id="rId36"/>
    <p:sldId id="882" r:id="rId37"/>
    <p:sldId id="883" r:id="rId38"/>
    <p:sldId id="884" r:id="rId39"/>
    <p:sldId id="885" r:id="rId40"/>
    <p:sldId id="886" r:id="rId4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53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AA94352-1DAF-CEFB-F3E7-E45B2966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8" y="535236"/>
            <a:ext cx="7966833" cy="26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67D8A9-3C15-6653-E14E-600617A3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24" y="764704"/>
            <a:ext cx="7017589" cy="38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901772C-D8A2-CFF0-CB9C-18CCD71F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6" y="762300"/>
            <a:ext cx="6996561" cy="43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45B761A-38D1-6D45-60BD-DF57D680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6" y="188640"/>
            <a:ext cx="7010780" cy="58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AD3409-4751-7FBF-4A85-9486546A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30" y="762300"/>
            <a:ext cx="7057602" cy="4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C88A84-E212-664F-B90E-205836D3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77" y="764704"/>
            <a:ext cx="701734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85CA2E-5E92-3590-9196-37333C2F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01" y="765165"/>
            <a:ext cx="7058378" cy="36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EE5F3B-C79E-EFC8-4645-430E0794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52" y="588078"/>
            <a:ext cx="7033147" cy="48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9EA932-D3B0-895A-8F9F-80DBB3B9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42" y="576135"/>
            <a:ext cx="7015301" cy="45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8142083-8927-4111-66AE-D8F1651A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07" y="762123"/>
            <a:ext cx="7016019" cy="40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0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1612FE6-0F9B-D818-6FD0-6FAEDEC9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41" y="200582"/>
            <a:ext cx="7012712" cy="58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C6DE94B-8CA4-8569-6BF7-344433C78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93" y="282110"/>
            <a:ext cx="7018953" cy="54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7BB181A-D0BB-4564-A5AA-4802142B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69" y="991443"/>
            <a:ext cx="7299573" cy="12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3A624E-2D52-30C1-948F-5B9A02E2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38" y="1014933"/>
            <a:ext cx="7297671" cy="1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5B6B3CB-EAC7-F090-63DA-60A64750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49" y="961431"/>
            <a:ext cx="7278761" cy="1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ED308DF-49A1-F3F6-17DE-8CCB206CF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26"/>
          <a:stretch/>
        </p:blipFill>
        <p:spPr>
          <a:xfrm>
            <a:off x="1179683" y="979272"/>
            <a:ext cx="7263926" cy="28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5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9648D8E-A0EE-740E-EC9F-21327B541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83"/>
          <a:stretch/>
        </p:blipFill>
        <p:spPr>
          <a:xfrm>
            <a:off x="1179683" y="979272"/>
            <a:ext cx="7263926" cy="25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461B6EE-BA18-ADB6-9941-E05B8AAA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41" y="630196"/>
            <a:ext cx="7012712" cy="39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F112E0-6286-05C8-CDBD-7E6E28FF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41" y="630196"/>
            <a:ext cx="7012712" cy="43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FEDAA4A-B163-6F1D-83DB-E18A7968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28" y="652266"/>
            <a:ext cx="7012711" cy="44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8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BA336F1-3358-7F87-500C-CC7E0BC3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28" y="652266"/>
            <a:ext cx="6994496" cy="43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443961C-52FB-18D2-9EEE-D480534D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85" y="616021"/>
            <a:ext cx="6994616" cy="35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35B6C4E-B3A4-1C89-2CE0-20399185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17" y="1060895"/>
            <a:ext cx="7491600" cy="34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6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FEE83C-EC59-B466-D2D4-6BB254B9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28" y="909162"/>
            <a:ext cx="7008798" cy="29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7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E74796D-AC28-2C78-BD2E-E1C6F7B4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10" y="741241"/>
            <a:ext cx="6991311" cy="33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5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BA6FB28-0E24-A882-E9BB-89B66338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32" y="888613"/>
            <a:ext cx="7016294" cy="20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8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DA4A46-EB60-37FB-0A83-F6B8515B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7" y="576248"/>
            <a:ext cx="6987515" cy="52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A4A7B38-1C5A-A9F8-A2EA-3A772DFD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37" y="751351"/>
            <a:ext cx="6984175" cy="27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1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EBD06D-5B42-681A-1158-78BF222A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09" y="374473"/>
            <a:ext cx="6995361" cy="5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12481B-947C-09F6-EA82-76437889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926" y="888612"/>
            <a:ext cx="7007499" cy="29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1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3E917A-A354-5538-7D5F-39A49104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925" y="899522"/>
            <a:ext cx="7007499" cy="42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AAC520-13C0-CE31-DA9D-E8632ADD9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87" y="281127"/>
            <a:ext cx="6994456" cy="49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B33AB88-BC44-AF9F-C8B6-83244A99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32" y="417813"/>
            <a:ext cx="6987111" cy="53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FCBC0E-3298-0149-8D84-836327F4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86" y="996551"/>
            <a:ext cx="7482148" cy="12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6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046E701-C2D2-C712-A363-069ED1CB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7" y="663450"/>
            <a:ext cx="7003655" cy="44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240E26-C284-FE9C-6153-BEF871595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2" y="996868"/>
            <a:ext cx="7479920" cy="14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E62750E-8674-4B2D-B4A4-C5D66356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97" y="997852"/>
            <a:ext cx="7479638" cy="11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841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16519</TotalTime>
  <Words>0</Words>
  <Application>Microsoft Office PowerPoint</Application>
  <PresentationFormat>Skærmshow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288</cp:revision>
  <cp:lastPrinted>2022-03-08T16:56:00Z</cp:lastPrinted>
  <dcterms:created xsi:type="dcterms:W3CDTF">2012-08-31T07:41:01Z</dcterms:created>
  <dcterms:modified xsi:type="dcterms:W3CDTF">2022-07-26T07:02:23Z</dcterms:modified>
</cp:coreProperties>
</file>