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4AA7CBD-11FA-499B-868C-CA83A30FC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712040" cy="2237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2E303A5-7170-4215-B0F5-F47B0CEE8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639164" cy="33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9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8B6C3EF-562F-48E6-B847-D5E6D7E24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8247896" cy="54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AFA82F6-97EB-48AE-A295-17CDC0CDD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287642" cy="41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6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33DB363-4DF7-472D-8A2B-3ADB3043E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639163" cy="46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5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DFD0BB8-176F-45E5-9AAD-F3125B737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576290" cy="45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D71C69B-7B90-4454-9AFF-BB0B9E5C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878275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75A4C56-A245-4920-8C60-B2B1A5E0C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634877" cy="55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884459E-5A1C-4769-98D0-70F9CE0EB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673459" cy="41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8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0359DD63-7E0D-48B2-94B1-848AB243D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635353" cy="42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3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E90BAAD-B320-4A2A-AC64-796ABD9D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8042127" cy="59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9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311286A-DA5C-474C-A787-796C68A59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448637" cy="59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3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6DBA99F4-D146-4936-9307-98479888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4387828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586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2019-07-22T09:43:00Z</dcterms:modified>
</cp:coreProperties>
</file>