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37762" cy="20105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1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124744"/>
            <a:ext cx="7630591" cy="42582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1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56312" cy="34423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Dias nummer 1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2018-07-13T09:44:05Z</dcterms:modified>
</cp:coreProperties>
</file>